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6" r:id="rId1"/>
    <p:sldMasterId id="2147483868" r:id="rId2"/>
  </p:sldMasterIdLst>
  <p:notesMasterIdLst>
    <p:notesMasterId r:id="rId47"/>
  </p:notesMasterIdLst>
  <p:handoutMasterIdLst>
    <p:handoutMasterId r:id="rId48"/>
  </p:handoutMasterIdLst>
  <p:sldIdLst>
    <p:sldId id="816" r:id="rId3"/>
    <p:sldId id="817" r:id="rId4"/>
    <p:sldId id="838" r:id="rId5"/>
    <p:sldId id="841" r:id="rId6"/>
    <p:sldId id="842" r:id="rId7"/>
    <p:sldId id="826" r:id="rId8"/>
    <p:sldId id="843" r:id="rId9"/>
    <p:sldId id="844" r:id="rId10"/>
    <p:sldId id="845" r:id="rId11"/>
    <p:sldId id="846" r:id="rId12"/>
    <p:sldId id="818" r:id="rId13"/>
    <p:sldId id="836" r:id="rId14"/>
    <p:sldId id="847" r:id="rId15"/>
    <p:sldId id="848" r:id="rId16"/>
    <p:sldId id="819" r:id="rId17"/>
    <p:sldId id="837" r:id="rId18"/>
    <p:sldId id="849" r:id="rId19"/>
    <p:sldId id="850" r:id="rId20"/>
    <p:sldId id="851" r:id="rId21"/>
    <p:sldId id="852" r:id="rId22"/>
    <p:sldId id="853" r:id="rId23"/>
    <p:sldId id="854" r:id="rId24"/>
    <p:sldId id="855" r:id="rId25"/>
    <p:sldId id="856" r:id="rId26"/>
    <p:sldId id="857" r:id="rId27"/>
    <p:sldId id="833" r:id="rId28"/>
    <p:sldId id="858" r:id="rId29"/>
    <p:sldId id="859" r:id="rId30"/>
    <p:sldId id="860" r:id="rId31"/>
    <p:sldId id="861" r:id="rId32"/>
    <p:sldId id="862" r:id="rId33"/>
    <p:sldId id="864" r:id="rId34"/>
    <p:sldId id="865" r:id="rId35"/>
    <p:sldId id="866" r:id="rId36"/>
    <p:sldId id="867" r:id="rId37"/>
    <p:sldId id="868" r:id="rId38"/>
    <p:sldId id="869" r:id="rId39"/>
    <p:sldId id="870" r:id="rId40"/>
    <p:sldId id="871" r:id="rId41"/>
    <p:sldId id="872" r:id="rId42"/>
    <p:sldId id="873" r:id="rId43"/>
    <p:sldId id="874" r:id="rId44"/>
    <p:sldId id="875" r:id="rId45"/>
    <p:sldId id="87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ODEN LOGS  by Showeet" id="{421119B9-56D2-824C-B5CE-7F0E6A8113FC}">
          <p14:sldIdLst>
            <p14:sldId id="816"/>
            <p14:sldId id="817"/>
            <p14:sldId id="838"/>
            <p14:sldId id="841"/>
            <p14:sldId id="842"/>
            <p14:sldId id="826"/>
            <p14:sldId id="843"/>
            <p14:sldId id="844"/>
            <p14:sldId id="845"/>
            <p14:sldId id="846"/>
            <p14:sldId id="818"/>
            <p14:sldId id="836"/>
            <p14:sldId id="847"/>
            <p14:sldId id="848"/>
            <p14:sldId id="819"/>
            <p14:sldId id="837"/>
            <p14:sldId id="849"/>
            <p14:sldId id="850"/>
            <p14:sldId id="851"/>
            <p14:sldId id="852"/>
            <p14:sldId id="853"/>
            <p14:sldId id="854"/>
            <p14:sldId id="855"/>
            <p14:sldId id="856"/>
            <p14:sldId id="857"/>
            <p14:sldId id="833"/>
            <p14:sldId id="858"/>
            <p14:sldId id="859"/>
            <p14:sldId id="860"/>
            <p14:sldId id="861"/>
            <p14:sldId id="862"/>
            <p14:sldId id="864"/>
            <p14:sldId id="865"/>
            <p14:sldId id="866"/>
            <p14:sldId id="867"/>
            <p14:sldId id="868"/>
            <p14:sldId id="869"/>
            <p14:sldId id="870"/>
            <p14:sldId id="871"/>
            <p14:sldId id="872"/>
            <p14:sldId id="873"/>
            <p14:sldId id="874"/>
            <p14:sldId id="875"/>
            <p14:sldId id="877"/>
          </p14:sldIdLst>
        </p14:section>
        <p14:section name="CREDITS &amp; COPYRIGHTS" id="{DA1C711B-1490-492D-A9FC-5332F90F7D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dy mateo" initials="fm" lastIdx="1" clrIdx="0">
    <p:extLst>
      <p:ext uri="{19B8F6BF-5375-455C-9EA6-DF929625EA0E}">
        <p15:presenceInfo xmlns:p15="http://schemas.microsoft.com/office/powerpoint/2012/main" userId="f94ca1a0f7d2b6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6614" autoAdjust="0"/>
  </p:normalViewPr>
  <p:slideViewPr>
    <p:cSldViewPr snapToGrid="0" snapToObjects="1">
      <p:cViewPr>
        <p:scale>
          <a:sx n="66" d="100"/>
          <a:sy n="66" d="100"/>
        </p:scale>
        <p:origin x="1243" y="32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81AE2-0264-4805-9EBF-2454A10DB8FE}" type="doc">
      <dgm:prSet loTypeId="urn:microsoft.com/office/officeart/2005/8/layout/orgChart1" loCatId="hierarchy" qsTypeId="urn:microsoft.com/office/officeart/2005/8/quickstyle/3d1" qsCatId="3D" csTypeId="urn:microsoft.com/office/officeart/2005/8/colors/colorful1" csCatId="colorful" phldr="1"/>
      <dgm:spPr/>
      <dgm:t>
        <a:bodyPr/>
        <a:lstStyle/>
        <a:p>
          <a:endParaRPr lang="es-GT"/>
        </a:p>
      </dgm:t>
    </dgm:pt>
    <dgm:pt modelId="{8B1EEF3A-243F-4187-96CB-72A29C1B63DE}">
      <dgm:prSet phldrT="[Texto]"/>
      <dgm:spPr/>
      <dgm:t>
        <a:bodyPr/>
        <a:lstStyle/>
        <a:p>
          <a:pPr algn="ctr"/>
          <a:r>
            <a:rPr lang="es-GT">
              <a:solidFill>
                <a:sysClr val="windowText" lastClr="000000"/>
              </a:solidFill>
            </a:rPr>
            <a:t>Gerente General</a:t>
          </a:r>
        </a:p>
      </dgm:t>
    </dgm:pt>
    <dgm:pt modelId="{7B835A77-A372-4E71-BA2F-89388EC6FFFC}" type="parTrans" cxnId="{05067C05-9D54-4A8A-A38F-8A172BB1E2E1}">
      <dgm:prSet/>
      <dgm:spPr/>
      <dgm:t>
        <a:bodyPr/>
        <a:lstStyle/>
        <a:p>
          <a:pPr algn="ctr"/>
          <a:endParaRPr lang="es-GT">
            <a:solidFill>
              <a:sysClr val="windowText" lastClr="000000"/>
            </a:solidFill>
          </a:endParaRPr>
        </a:p>
      </dgm:t>
    </dgm:pt>
    <dgm:pt modelId="{FFF8C56A-CCE9-4AF7-9F53-CB34C6870806}" type="sibTrans" cxnId="{05067C05-9D54-4A8A-A38F-8A172BB1E2E1}">
      <dgm:prSet/>
      <dgm:spPr/>
      <dgm:t>
        <a:bodyPr/>
        <a:lstStyle/>
        <a:p>
          <a:pPr algn="ctr"/>
          <a:endParaRPr lang="es-GT">
            <a:solidFill>
              <a:sysClr val="windowText" lastClr="000000"/>
            </a:solidFill>
          </a:endParaRPr>
        </a:p>
      </dgm:t>
    </dgm:pt>
    <dgm:pt modelId="{11B02EC3-0120-4762-91A8-A9B855E7ACB6}">
      <dgm:prSet/>
      <dgm:spPr/>
      <dgm:t>
        <a:bodyPr/>
        <a:lstStyle/>
        <a:p>
          <a:pPr algn="ctr"/>
          <a:r>
            <a:rPr lang="es-GT" dirty="0">
              <a:solidFill>
                <a:sysClr val="windowText" lastClr="000000"/>
              </a:solidFill>
            </a:rPr>
            <a:t>Gerente de A&amp;B</a:t>
          </a:r>
        </a:p>
      </dgm:t>
    </dgm:pt>
    <dgm:pt modelId="{7B55A309-087A-4728-AC04-E3EACA86CD0A}" type="parTrans" cxnId="{CF9C2D15-385A-440F-91CE-0F24B8A8C362}">
      <dgm:prSet/>
      <dgm:spPr/>
      <dgm:t>
        <a:bodyPr/>
        <a:lstStyle/>
        <a:p>
          <a:pPr algn="ctr"/>
          <a:endParaRPr lang="es-GT">
            <a:solidFill>
              <a:sysClr val="windowText" lastClr="000000"/>
            </a:solidFill>
          </a:endParaRPr>
        </a:p>
      </dgm:t>
    </dgm:pt>
    <dgm:pt modelId="{498B3D77-6AA6-4A70-9889-34C1BEC458A8}" type="sibTrans" cxnId="{CF9C2D15-385A-440F-91CE-0F24B8A8C362}">
      <dgm:prSet/>
      <dgm:spPr/>
      <dgm:t>
        <a:bodyPr/>
        <a:lstStyle/>
        <a:p>
          <a:pPr algn="ctr"/>
          <a:endParaRPr lang="es-GT">
            <a:solidFill>
              <a:sysClr val="windowText" lastClr="000000"/>
            </a:solidFill>
          </a:endParaRPr>
        </a:p>
      </dgm:t>
    </dgm:pt>
    <dgm:pt modelId="{7E0A560B-ED7C-49EB-A93B-3D6BD8F82966}">
      <dgm:prSet/>
      <dgm:spPr/>
      <dgm:t>
        <a:bodyPr/>
        <a:lstStyle/>
        <a:p>
          <a:pPr algn="ctr"/>
          <a:r>
            <a:rPr lang="es-GT">
              <a:solidFill>
                <a:sysClr val="windowText" lastClr="000000"/>
              </a:solidFill>
            </a:rPr>
            <a:t>Chef</a:t>
          </a:r>
        </a:p>
      </dgm:t>
    </dgm:pt>
    <dgm:pt modelId="{D2C7D560-BE66-44C8-A190-E09AFBF99A78}" type="parTrans" cxnId="{AB0B1F7B-7D90-4A56-87E1-DC0C5ABD3315}">
      <dgm:prSet/>
      <dgm:spPr/>
      <dgm:t>
        <a:bodyPr/>
        <a:lstStyle/>
        <a:p>
          <a:pPr algn="ctr"/>
          <a:endParaRPr lang="es-GT">
            <a:solidFill>
              <a:sysClr val="windowText" lastClr="000000"/>
            </a:solidFill>
          </a:endParaRPr>
        </a:p>
      </dgm:t>
    </dgm:pt>
    <dgm:pt modelId="{B6518AEF-4427-40F1-AAE2-3A8199DB0AD8}" type="sibTrans" cxnId="{AB0B1F7B-7D90-4A56-87E1-DC0C5ABD3315}">
      <dgm:prSet/>
      <dgm:spPr/>
      <dgm:t>
        <a:bodyPr/>
        <a:lstStyle/>
        <a:p>
          <a:pPr algn="ctr"/>
          <a:endParaRPr lang="es-GT">
            <a:solidFill>
              <a:sysClr val="windowText" lastClr="000000"/>
            </a:solidFill>
          </a:endParaRPr>
        </a:p>
      </dgm:t>
    </dgm:pt>
    <dgm:pt modelId="{359C3BE8-3313-4BA0-8173-63E4FE63E48F}">
      <dgm:prSet/>
      <dgm:spPr/>
      <dgm:t>
        <a:bodyPr/>
        <a:lstStyle/>
        <a:p>
          <a:pPr algn="ctr"/>
          <a:r>
            <a:rPr lang="es-GT">
              <a:solidFill>
                <a:sysClr val="windowText" lastClr="000000"/>
              </a:solidFill>
            </a:rPr>
            <a:t>Mesero</a:t>
          </a:r>
        </a:p>
      </dgm:t>
    </dgm:pt>
    <dgm:pt modelId="{11E0D318-2932-4592-9294-AF94A8BA46C3}" type="parTrans" cxnId="{A609598A-9A2F-4AAE-A91D-D05F66D58303}">
      <dgm:prSet/>
      <dgm:spPr/>
      <dgm:t>
        <a:bodyPr/>
        <a:lstStyle/>
        <a:p>
          <a:pPr algn="ctr"/>
          <a:endParaRPr lang="es-GT">
            <a:solidFill>
              <a:sysClr val="windowText" lastClr="000000"/>
            </a:solidFill>
          </a:endParaRPr>
        </a:p>
      </dgm:t>
    </dgm:pt>
    <dgm:pt modelId="{AEE0D87C-C789-4496-B489-B8FE1177F89C}" type="sibTrans" cxnId="{A609598A-9A2F-4AAE-A91D-D05F66D58303}">
      <dgm:prSet/>
      <dgm:spPr/>
      <dgm:t>
        <a:bodyPr/>
        <a:lstStyle/>
        <a:p>
          <a:pPr algn="ctr"/>
          <a:endParaRPr lang="es-GT">
            <a:solidFill>
              <a:sysClr val="windowText" lastClr="000000"/>
            </a:solidFill>
          </a:endParaRPr>
        </a:p>
      </dgm:t>
    </dgm:pt>
    <dgm:pt modelId="{A515CD4C-E3D2-48C0-9457-E12CA19E3644}">
      <dgm:prSet phldrT="[Texto]"/>
      <dgm:spPr/>
      <dgm:t>
        <a:bodyPr/>
        <a:lstStyle/>
        <a:p>
          <a:pPr algn="ctr"/>
          <a:r>
            <a:rPr lang="es-GT">
              <a:solidFill>
                <a:sysClr val="windowText" lastClr="000000"/>
              </a:solidFill>
            </a:rPr>
            <a:t>Gerente Administrativo</a:t>
          </a:r>
        </a:p>
      </dgm:t>
    </dgm:pt>
    <dgm:pt modelId="{8A05F790-E963-4C20-B424-EAAD09DA41F3}" type="sibTrans" cxnId="{7D18EA8C-7BB2-483F-B38E-49581E447FED}">
      <dgm:prSet/>
      <dgm:spPr/>
      <dgm:t>
        <a:bodyPr/>
        <a:lstStyle/>
        <a:p>
          <a:pPr algn="ctr"/>
          <a:endParaRPr lang="es-GT">
            <a:solidFill>
              <a:sysClr val="windowText" lastClr="000000"/>
            </a:solidFill>
          </a:endParaRPr>
        </a:p>
      </dgm:t>
    </dgm:pt>
    <dgm:pt modelId="{A93CAA65-0976-4C27-AA01-BD72D9881297}" type="parTrans" cxnId="{7D18EA8C-7BB2-483F-B38E-49581E447FED}">
      <dgm:prSet/>
      <dgm:spPr/>
      <dgm:t>
        <a:bodyPr/>
        <a:lstStyle/>
        <a:p>
          <a:pPr algn="ctr"/>
          <a:endParaRPr lang="es-GT">
            <a:solidFill>
              <a:sysClr val="windowText" lastClr="000000"/>
            </a:solidFill>
          </a:endParaRPr>
        </a:p>
      </dgm:t>
    </dgm:pt>
    <dgm:pt modelId="{DFE82443-C0A6-4AE8-9071-D3A24CD6CAC0}">
      <dgm:prSet/>
      <dgm:spPr/>
      <dgm:t>
        <a:bodyPr/>
        <a:lstStyle/>
        <a:p>
          <a:pPr algn="ctr"/>
          <a:r>
            <a:rPr lang="es-GT">
              <a:solidFill>
                <a:sysClr val="windowText" lastClr="000000"/>
              </a:solidFill>
            </a:rPr>
            <a:t>Steward</a:t>
          </a:r>
        </a:p>
      </dgm:t>
    </dgm:pt>
    <dgm:pt modelId="{535256DA-EFB9-4EB5-9BFA-CFAA2F408381}" type="parTrans" cxnId="{FE3F4BE5-EC4E-4CB3-ABDB-30FAC8E4475B}">
      <dgm:prSet/>
      <dgm:spPr/>
      <dgm:t>
        <a:bodyPr/>
        <a:lstStyle/>
        <a:p>
          <a:pPr algn="ctr"/>
          <a:endParaRPr lang="es-US"/>
        </a:p>
      </dgm:t>
    </dgm:pt>
    <dgm:pt modelId="{DEC370CC-6E37-487D-AB0D-CB85A3289E4A}" type="sibTrans" cxnId="{FE3F4BE5-EC4E-4CB3-ABDB-30FAC8E4475B}">
      <dgm:prSet/>
      <dgm:spPr/>
      <dgm:t>
        <a:bodyPr/>
        <a:lstStyle/>
        <a:p>
          <a:pPr algn="ctr"/>
          <a:endParaRPr lang="es-US"/>
        </a:p>
      </dgm:t>
    </dgm:pt>
    <dgm:pt modelId="{0542D66B-F500-431E-B5C2-7920F44D08CD}" type="asst">
      <dgm:prSet/>
      <dgm:spPr>
        <a:gradFill rotWithShape="0">
          <a:gsLst>
            <a:gs pos="0">
              <a:schemeClr val="accent6"/>
            </a:gs>
            <a:gs pos="50000">
              <a:schemeClr val="accent6">
                <a:lumMod val="40000"/>
                <a:lumOff val="60000"/>
              </a:schemeClr>
            </a:gs>
            <a:gs pos="100000">
              <a:schemeClr val="accent6"/>
            </a:gs>
          </a:gsLst>
        </a:gradFill>
      </dgm:spPr>
      <dgm:t>
        <a:bodyPr/>
        <a:lstStyle/>
        <a:p>
          <a:pPr algn="ctr"/>
          <a:r>
            <a:rPr lang="es-US" b="1">
              <a:solidFill>
                <a:schemeClr val="tx1"/>
              </a:solidFill>
            </a:rPr>
            <a:t>Contador Auditor</a:t>
          </a:r>
        </a:p>
      </dgm:t>
    </dgm:pt>
    <dgm:pt modelId="{47929665-E06D-4771-A194-50D576AA6A59}" type="parTrans" cxnId="{644A07D9-252B-4C17-BB20-CF5E7D41DEA8}">
      <dgm:prSet/>
      <dgm:spPr>
        <a:ln>
          <a:prstDash val="sysDash"/>
        </a:ln>
      </dgm:spPr>
      <dgm:t>
        <a:bodyPr/>
        <a:lstStyle/>
        <a:p>
          <a:pPr algn="ctr"/>
          <a:endParaRPr lang="es-US"/>
        </a:p>
      </dgm:t>
    </dgm:pt>
    <dgm:pt modelId="{75E9755F-DAB0-4ED1-B177-6BD590838B0F}" type="sibTrans" cxnId="{644A07D9-252B-4C17-BB20-CF5E7D41DEA8}">
      <dgm:prSet/>
      <dgm:spPr/>
      <dgm:t>
        <a:bodyPr/>
        <a:lstStyle/>
        <a:p>
          <a:pPr algn="ctr"/>
          <a:endParaRPr lang="es-US"/>
        </a:p>
      </dgm:t>
    </dgm:pt>
    <dgm:pt modelId="{80DDC782-5DE1-4F42-B549-DCDB2D1E3DF9}" type="pres">
      <dgm:prSet presAssocID="{F5D81AE2-0264-4805-9EBF-2454A10DB8FE}" presName="hierChild1" presStyleCnt="0">
        <dgm:presLayoutVars>
          <dgm:orgChart val="1"/>
          <dgm:chPref val="1"/>
          <dgm:dir/>
          <dgm:animOne val="branch"/>
          <dgm:animLvl val="lvl"/>
          <dgm:resizeHandles/>
        </dgm:presLayoutVars>
      </dgm:prSet>
      <dgm:spPr/>
    </dgm:pt>
    <dgm:pt modelId="{CC62BC78-F678-45C8-A0AF-D5F48801A3B7}" type="pres">
      <dgm:prSet presAssocID="{8B1EEF3A-243F-4187-96CB-72A29C1B63DE}" presName="hierRoot1" presStyleCnt="0">
        <dgm:presLayoutVars>
          <dgm:hierBranch val="init"/>
        </dgm:presLayoutVars>
      </dgm:prSet>
      <dgm:spPr/>
    </dgm:pt>
    <dgm:pt modelId="{73962997-93AF-4507-AD5A-D2ABFFCD8D38}" type="pres">
      <dgm:prSet presAssocID="{8B1EEF3A-243F-4187-96CB-72A29C1B63DE}" presName="rootComposite1" presStyleCnt="0"/>
      <dgm:spPr/>
    </dgm:pt>
    <dgm:pt modelId="{D5A7D319-4C85-491E-BD67-F8EFBF03FDE0}" type="pres">
      <dgm:prSet presAssocID="{8B1EEF3A-243F-4187-96CB-72A29C1B63DE}" presName="rootText1" presStyleLbl="node0" presStyleIdx="0" presStyleCnt="1">
        <dgm:presLayoutVars>
          <dgm:chPref val="3"/>
        </dgm:presLayoutVars>
      </dgm:prSet>
      <dgm:spPr/>
    </dgm:pt>
    <dgm:pt modelId="{1134BA33-10EF-4159-9AF4-15E1ECDC91F0}" type="pres">
      <dgm:prSet presAssocID="{8B1EEF3A-243F-4187-96CB-72A29C1B63DE}" presName="rootConnector1" presStyleLbl="node1" presStyleIdx="0" presStyleCnt="0"/>
      <dgm:spPr/>
    </dgm:pt>
    <dgm:pt modelId="{396522D3-7120-4188-87FC-06EF44A8E081}" type="pres">
      <dgm:prSet presAssocID="{8B1EEF3A-243F-4187-96CB-72A29C1B63DE}" presName="hierChild2" presStyleCnt="0"/>
      <dgm:spPr/>
    </dgm:pt>
    <dgm:pt modelId="{80476CC1-EA67-49C7-83D7-3FB93AE67AB0}" type="pres">
      <dgm:prSet presAssocID="{A93CAA65-0976-4C27-AA01-BD72D9881297}" presName="Name37" presStyleLbl="parChTrans1D2" presStyleIdx="0" presStyleCnt="2"/>
      <dgm:spPr/>
    </dgm:pt>
    <dgm:pt modelId="{60DF6C7D-AD62-4E25-84D2-9A96FC6DB02B}" type="pres">
      <dgm:prSet presAssocID="{A515CD4C-E3D2-48C0-9457-E12CA19E3644}" presName="hierRoot2" presStyleCnt="0">
        <dgm:presLayoutVars>
          <dgm:hierBranch val="init"/>
        </dgm:presLayoutVars>
      </dgm:prSet>
      <dgm:spPr/>
    </dgm:pt>
    <dgm:pt modelId="{E1BAF5ED-3610-48B1-AEA2-C86229FF13C9}" type="pres">
      <dgm:prSet presAssocID="{A515CD4C-E3D2-48C0-9457-E12CA19E3644}" presName="rootComposite" presStyleCnt="0"/>
      <dgm:spPr/>
    </dgm:pt>
    <dgm:pt modelId="{B355881E-76E3-409E-B408-8529ABB90D47}" type="pres">
      <dgm:prSet presAssocID="{A515CD4C-E3D2-48C0-9457-E12CA19E3644}" presName="rootText" presStyleLbl="node2" presStyleIdx="0" presStyleCnt="2" custLinFactNeighborX="-5259" custLinFactNeighborY="-2605">
        <dgm:presLayoutVars>
          <dgm:chPref val="3"/>
        </dgm:presLayoutVars>
      </dgm:prSet>
      <dgm:spPr/>
    </dgm:pt>
    <dgm:pt modelId="{7709FDDE-D23B-47A8-AF63-A26467BBDB9B}" type="pres">
      <dgm:prSet presAssocID="{A515CD4C-E3D2-48C0-9457-E12CA19E3644}" presName="rootConnector" presStyleLbl="node2" presStyleIdx="0" presStyleCnt="2"/>
      <dgm:spPr/>
    </dgm:pt>
    <dgm:pt modelId="{4F1511BE-1D5F-4ECF-A7E4-FE3F42716F6D}" type="pres">
      <dgm:prSet presAssocID="{A515CD4C-E3D2-48C0-9457-E12CA19E3644}" presName="hierChild4" presStyleCnt="0"/>
      <dgm:spPr/>
    </dgm:pt>
    <dgm:pt modelId="{24781511-AC7E-4EA5-B00A-659E485CA9F6}" type="pres">
      <dgm:prSet presAssocID="{A515CD4C-E3D2-48C0-9457-E12CA19E3644}" presName="hierChild5" presStyleCnt="0"/>
      <dgm:spPr/>
    </dgm:pt>
    <dgm:pt modelId="{886CD92E-7D7A-4FCD-A14F-5DE1C0C7D7F5}" type="pres">
      <dgm:prSet presAssocID="{47929665-E06D-4771-A194-50D576AA6A59}" presName="Name111" presStyleLbl="parChTrans1D3" presStyleIdx="0" presStyleCnt="4"/>
      <dgm:spPr/>
    </dgm:pt>
    <dgm:pt modelId="{6B67444E-4152-4A50-8B93-F914131D1C40}" type="pres">
      <dgm:prSet presAssocID="{0542D66B-F500-431E-B5C2-7920F44D08CD}" presName="hierRoot3" presStyleCnt="0">
        <dgm:presLayoutVars>
          <dgm:hierBranch val="init"/>
        </dgm:presLayoutVars>
      </dgm:prSet>
      <dgm:spPr/>
    </dgm:pt>
    <dgm:pt modelId="{662ADBA8-7B2D-4187-B5A0-F65EEF16C30C}" type="pres">
      <dgm:prSet presAssocID="{0542D66B-F500-431E-B5C2-7920F44D08CD}" presName="rootComposite3" presStyleCnt="0"/>
      <dgm:spPr/>
    </dgm:pt>
    <dgm:pt modelId="{E5E1286D-CDF8-42F4-BD71-CC22C83F20F1}" type="pres">
      <dgm:prSet presAssocID="{0542D66B-F500-431E-B5C2-7920F44D08CD}" presName="rootText3" presStyleLbl="asst2" presStyleIdx="0" presStyleCnt="1" custLinFactX="-16753" custLinFactY="-32486" custLinFactNeighborX="-100000" custLinFactNeighborY="-100000">
        <dgm:presLayoutVars>
          <dgm:chPref val="3"/>
        </dgm:presLayoutVars>
      </dgm:prSet>
      <dgm:spPr/>
    </dgm:pt>
    <dgm:pt modelId="{49AC0E95-FF02-48E7-AC1C-37C31EC13BB5}" type="pres">
      <dgm:prSet presAssocID="{0542D66B-F500-431E-B5C2-7920F44D08CD}" presName="rootConnector3" presStyleLbl="asst2" presStyleIdx="0" presStyleCnt="1"/>
      <dgm:spPr/>
    </dgm:pt>
    <dgm:pt modelId="{4E610D13-25BE-4EC4-A8AA-A81073EDD74D}" type="pres">
      <dgm:prSet presAssocID="{0542D66B-F500-431E-B5C2-7920F44D08CD}" presName="hierChild6" presStyleCnt="0"/>
      <dgm:spPr/>
    </dgm:pt>
    <dgm:pt modelId="{44BD5F55-F27E-49C8-8F28-8AD15957ED9A}" type="pres">
      <dgm:prSet presAssocID="{0542D66B-F500-431E-B5C2-7920F44D08CD}" presName="hierChild7" presStyleCnt="0"/>
      <dgm:spPr/>
    </dgm:pt>
    <dgm:pt modelId="{B83531FD-B1D9-481F-87B4-56682A56308B}" type="pres">
      <dgm:prSet presAssocID="{7B55A309-087A-4728-AC04-E3EACA86CD0A}" presName="Name37" presStyleLbl="parChTrans1D2" presStyleIdx="1" presStyleCnt="2"/>
      <dgm:spPr/>
    </dgm:pt>
    <dgm:pt modelId="{B3A4F24D-3C1A-4DFB-8F1F-17AB7DBB9E2E}" type="pres">
      <dgm:prSet presAssocID="{11B02EC3-0120-4762-91A8-A9B855E7ACB6}" presName="hierRoot2" presStyleCnt="0">
        <dgm:presLayoutVars>
          <dgm:hierBranch val="init"/>
        </dgm:presLayoutVars>
      </dgm:prSet>
      <dgm:spPr/>
    </dgm:pt>
    <dgm:pt modelId="{13EE43F1-D5C7-4124-B147-4D63B90E58EE}" type="pres">
      <dgm:prSet presAssocID="{11B02EC3-0120-4762-91A8-A9B855E7ACB6}" presName="rootComposite" presStyleCnt="0"/>
      <dgm:spPr/>
    </dgm:pt>
    <dgm:pt modelId="{3F400C66-B6C3-4F4B-9EE4-A55A46C3A61E}" type="pres">
      <dgm:prSet presAssocID="{11B02EC3-0120-4762-91A8-A9B855E7ACB6}" presName="rootText" presStyleLbl="node2" presStyleIdx="1" presStyleCnt="2" custLinFactNeighborY="-2604">
        <dgm:presLayoutVars>
          <dgm:chPref val="3"/>
        </dgm:presLayoutVars>
      </dgm:prSet>
      <dgm:spPr/>
    </dgm:pt>
    <dgm:pt modelId="{49D044E1-1002-441F-BD23-6E3657C5A62F}" type="pres">
      <dgm:prSet presAssocID="{11B02EC3-0120-4762-91A8-A9B855E7ACB6}" presName="rootConnector" presStyleLbl="node2" presStyleIdx="1" presStyleCnt="2"/>
      <dgm:spPr/>
    </dgm:pt>
    <dgm:pt modelId="{CBF38BBE-2CAF-4A35-B8F7-DD09ABE3EAE4}" type="pres">
      <dgm:prSet presAssocID="{11B02EC3-0120-4762-91A8-A9B855E7ACB6}" presName="hierChild4" presStyleCnt="0"/>
      <dgm:spPr/>
    </dgm:pt>
    <dgm:pt modelId="{9A9EA490-77B3-4D49-B8F8-72D2007CE98D}" type="pres">
      <dgm:prSet presAssocID="{D2C7D560-BE66-44C8-A190-E09AFBF99A78}" presName="Name37" presStyleLbl="parChTrans1D3" presStyleIdx="1" presStyleCnt="4"/>
      <dgm:spPr/>
    </dgm:pt>
    <dgm:pt modelId="{BEFE24F2-B733-47B6-90C5-08E735B1AEB5}" type="pres">
      <dgm:prSet presAssocID="{7E0A560B-ED7C-49EB-A93B-3D6BD8F82966}" presName="hierRoot2" presStyleCnt="0">
        <dgm:presLayoutVars>
          <dgm:hierBranch val="init"/>
        </dgm:presLayoutVars>
      </dgm:prSet>
      <dgm:spPr/>
    </dgm:pt>
    <dgm:pt modelId="{67E20CB8-9C92-46DD-B8F7-6A1E655FBA74}" type="pres">
      <dgm:prSet presAssocID="{7E0A560B-ED7C-49EB-A93B-3D6BD8F82966}" presName="rootComposite" presStyleCnt="0"/>
      <dgm:spPr/>
    </dgm:pt>
    <dgm:pt modelId="{9BE6DEA8-895B-4A5B-A66D-2BA38A39B3EF}" type="pres">
      <dgm:prSet presAssocID="{7E0A560B-ED7C-49EB-A93B-3D6BD8F82966}" presName="rootText" presStyleLbl="node3" presStyleIdx="0" presStyleCnt="3">
        <dgm:presLayoutVars>
          <dgm:chPref val="3"/>
        </dgm:presLayoutVars>
      </dgm:prSet>
      <dgm:spPr/>
    </dgm:pt>
    <dgm:pt modelId="{12D69AC6-6136-4C94-AC94-E64BC93F5B9A}" type="pres">
      <dgm:prSet presAssocID="{7E0A560B-ED7C-49EB-A93B-3D6BD8F82966}" presName="rootConnector" presStyleLbl="node3" presStyleIdx="0" presStyleCnt="3"/>
      <dgm:spPr/>
    </dgm:pt>
    <dgm:pt modelId="{F5123487-8769-4302-AA54-CC3C8481E4D8}" type="pres">
      <dgm:prSet presAssocID="{7E0A560B-ED7C-49EB-A93B-3D6BD8F82966}" presName="hierChild4" presStyleCnt="0"/>
      <dgm:spPr/>
    </dgm:pt>
    <dgm:pt modelId="{096032CA-64FE-4338-B4B4-58D0B8CC1CB5}" type="pres">
      <dgm:prSet presAssocID="{7E0A560B-ED7C-49EB-A93B-3D6BD8F82966}" presName="hierChild5" presStyleCnt="0"/>
      <dgm:spPr/>
    </dgm:pt>
    <dgm:pt modelId="{3E9E7454-C384-4E11-B8B7-4EDBF20E57F7}" type="pres">
      <dgm:prSet presAssocID="{11E0D318-2932-4592-9294-AF94A8BA46C3}" presName="Name37" presStyleLbl="parChTrans1D3" presStyleIdx="2" presStyleCnt="4"/>
      <dgm:spPr/>
    </dgm:pt>
    <dgm:pt modelId="{E24C6951-4CAC-47C4-92FF-35FAF2AE0284}" type="pres">
      <dgm:prSet presAssocID="{359C3BE8-3313-4BA0-8173-63E4FE63E48F}" presName="hierRoot2" presStyleCnt="0">
        <dgm:presLayoutVars>
          <dgm:hierBranch val="init"/>
        </dgm:presLayoutVars>
      </dgm:prSet>
      <dgm:spPr/>
    </dgm:pt>
    <dgm:pt modelId="{29E6A45E-0FDC-494E-9935-AE8967A3E786}" type="pres">
      <dgm:prSet presAssocID="{359C3BE8-3313-4BA0-8173-63E4FE63E48F}" presName="rootComposite" presStyleCnt="0"/>
      <dgm:spPr/>
    </dgm:pt>
    <dgm:pt modelId="{F9F7D67E-8A70-42AE-A13A-94942F6D23BE}" type="pres">
      <dgm:prSet presAssocID="{359C3BE8-3313-4BA0-8173-63E4FE63E48F}" presName="rootText" presStyleLbl="node3" presStyleIdx="1" presStyleCnt="3">
        <dgm:presLayoutVars>
          <dgm:chPref val="3"/>
        </dgm:presLayoutVars>
      </dgm:prSet>
      <dgm:spPr/>
    </dgm:pt>
    <dgm:pt modelId="{ACF1A9BF-1628-4BD8-809E-16703253A6EF}" type="pres">
      <dgm:prSet presAssocID="{359C3BE8-3313-4BA0-8173-63E4FE63E48F}" presName="rootConnector" presStyleLbl="node3" presStyleIdx="1" presStyleCnt="3"/>
      <dgm:spPr/>
    </dgm:pt>
    <dgm:pt modelId="{14CDD765-4848-4864-9A17-0D3ECB2B2695}" type="pres">
      <dgm:prSet presAssocID="{359C3BE8-3313-4BA0-8173-63E4FE63E48F}" presName="hierChild4" presStyleCnt="0"/>
      <dgm:spPr/>
    </dgm:pt>
    <dgm:pt modelId="{7736FFFD-4306-4888-8325-056CA9BDA130}" type="pres">
      <dgm:prSet presAssocID="{359C3BE8-3313-4BA0-8173-63E4FE63E48F}" presName="hierChild5" presStyleCnt="0"/>
      <dgm:spPr/>
    </dgm:pt>
    <dgm:pt modelId="{2FB38980-C540-4389-B200-DCBC7C7F7D08}" type="pres">
      <dgm:prSet presAssocID="{535256DA-EFB9-4EB5-9BFA-CFAA2F408381}" presName="Name37" presStyleLbl="parChTrans1D3" presStyleIdx="3" presStyleCnt="4"/>
      <dgm:spPr/>
    </dgm:pt>
    <dgm:pt modelId="{9E1A4626-351D-40EA-894D-769E58856FA3}" type="pres">
      <dgm:prSet presAssocID="{DFE82443-C0A6-4AE8-9071-D3A24CD6CAC0}" presName="hierRoot2" presStyleCnt="0">
        <dgm:presLayoutVars>
          <dgm:hierBranch val="init"/>
        </dgm:presLayoutVars>
      </dgm:prSet>
      <dgm:spPr/>
    </dgm:pt>
    <dgm:pt modelId="{91C1103B-5F2B-4C08-BF42-BFD36F21A250}" type="pres">
      <dgm:prSet presAssocID="{DFE82443-C0A6-4AE8-9071-D3A24CD6CAC0}" presName="rootComposite" presStyleCnt="0"/>
      <dgm:spPr/>
    </dgm:pt>
    <dgm:pt modelId="{5AA4519C-715D-46EB-9783-FF542D6F222F}" type="pres">
      <dgm:prSet presAssocID="{DFE82443-C0A6-4AE8-9071-D3A24CD6CAC0}" presName="rootText" presStyleLbl="node3" presStyleIdx="2" presStyleCnt="3">
        <dgm:presLayoutVars>
          <dgm:chPref val="3"/>
        </dgm:presLayoutVars>
      </dgm:prSet>
      <dgm:spPr/>
    </dgm:pt>
    <dgm:pt modelId="{BDE1190D-D06D-430D-8E0C-919A1C2745B5}" type="pres">
      <dgm:prSet presAssocID="{DFE82443-C0A6-4AE8-9071-D3A24CD6CAC0}" presName="rootConnector" presStyleLbl="node3" presStyleIdx="2" presStyleCnt="3"/>
      <dgm:spPr/>
    </dgm:pt>
    <dgm:pt modelId="{CDA9DADF-AEFE-4AD2-9DA9-D18603555F67}" type="pres">
      <dgm:prSet presAssocID="{DFE82443-C0A6-4AE8-9071-D3A24CD6CAC0}" presName="hierChild4" presStyleCnt="0"/>
      <dgm:spPr/>
    </dgm:pt>
    <dgm:pt modelId="{CCA44F84-CBCC-467F-9ADF-68D2EFDF7B14}" type="pres">
      <dgm:prSet presAssocID="{DFE82443-C0A6-4AE8-9071-D3A24CD6CAC0}" presName="hierChild5" presStyleCnt="0"/>
      <dgm:spPr/>
    </dgm:pt>
    <dgm:pt modelId="{FC18431B-4C9D-4F5F-87FE-1F599AEC6E8F}" type="pres">
      <dgm:prSet presAssocID="{11B02EC3-0120-4762-91A8-A9B855E7ACB6}" presName="hierChild5" presStyleCnt="0"/>
      <dgm:spPr/>
    </dgm:pt>
    <dgm:pt modelId="{A6284F97-F42C-4140-BC3B-677571DC597F}" type="pres">
      <dgm:prSet presAssocID="{8B1EEF3A-243F-4187-96CB-72A29C1B63DE}" presName="hierChild3" presStyleCnt="0"/>
      <dgm:spPr/>
    </dgm:pt>
  </dgm:ptLst>
  <dgm:cxnLst>
    <dgm:cxn modelId="{48E61F01-0F31-4AAE-B6EE-7C48853C830E}" type="presOf" srcId="{359C3BE8-3313-4BA0-8173-63E4FE63E48F}" destId="{F9F7D67E-8A70-42AE-A13A-94942F6D23BE}" srcOrd="0" destOrd="0" presId="urn:microsoft.com/office/officeart/2005/8/layout/orgChart1"/>
    <dgm:cxn modelId="{647CF801-33EB-449A-8FF8-585BB23780D9}" type="presOf" srcId="{11E0D318-2932-4592-9294-AF94A8BA46C3}" destId="{3E9E7454-C384-4E11-B8B7-4EDBF20E57F7}" srcOrd="0" destOrd="0" presId="urn:microsoft.com/office/officeart/2005/8/layout/orgChart1"/>
    <dgm:cxn modelId="{05067C05-9D54-4A8A-A38F-8A172BB1E2E1}" srcId="{F5D81AE2-0264-4805-9EBF-2454A10DB8FE}" destId="{8B1EEF3A-243F-4187-96CB-72A29C1B63DE}" srcOrd="0" destOrd="0" parTransId="{7B835A77-A372-4E71-BA2F-89388EC6FFFC}" sibTransId="{FFF8C56A-CCE9-4AF7-9F53-CB34C6870806}"/>
    <dgm:cxn modelId="{CF9C2D15-385A-440F-91CE-0F24B8A8C362}" srcId="{8B1EEF3A-243F-4187-96CB-72A29C1B63DE}" destId="{11B02EC3-0120-4762-91A8-A9B855E7ACB6}" srcOrd="1" destOrd="0" parTransId="{7B55A309-087A-4728-AC04-E3EACA86CD0A}" sibTransId="{498B3D77-6AA6-4A70-9889-34C1BEC458A8}"/>
    <dgm:cxn modelId="{4FD1291F-43F1-4CF3-A773-52B8FA117C57}" type="presOf" srcId="{0542D66B-F500-431E-B5C2-7920F44D08CD}" destId="{49AC0E95-FF02-48E7-AC1C-37C31EC13BB5}" srcOrd="1" destOrd="0" presId="urn:microsoft.com/office/officeart/2005/8/layout/orgChart1"/>
    <dgm:cxn modelId="{3457F02D-7F8E-4347-AC5A-5C636E971E7C}" type="presOf" srcId="{A515CD4C-E3D2-48C0-9457-E12CA19E3644}" destId="{B355881E-76E3-409E-B408-8529ABB90D47}" srcOrd="0" destOrd="0" presId="urn:microsoft.com/office/officeart/2005/8/layout/orgChart1"/>
    <dgm:cxn modelId="{67434266-3C1B-4DE6-B729-8500E55F7692}" type="presOf" srcId="{D2C7D560-BE66-44C8-A190-E09AFBF99A78}" destId="{9A9EA490-77B3-4D49-B8F8-72D2007CE98D}" srcOrd="0" destOrd="0" presId="urn:microsoft.com/office/officeart/2005/8/layout/orgChart1"/>
    <dgm:cxn modelId="{E4EA1F69-EF59-4E9E-A1BF-EBC82C30D77B}" type="presOf" srcId="{359C3BE8-3313-4BA0-8173-63E4FE63E48F}" destId="{ACF1A9BF-1628-4BD8-809E-16703253A6EF}" srcOrd="1" destOrd="0" presId="urn:microsoft.com/office/officeart/2005/8/layout/orgChart1"/>
    <dgm:cxn modelId="{CCFC814D-B3FC-4CF4-8A08-A0DD15EABE0B}" type="presOf" srcId="{A515CD4C-E3D2-48C0-9457-E12CA19E3644}" destId="{7709FDDE-D23B-47A8-AF63-A26467BBDB9B}" srcOrd="1" destOrd="0" presId="urn:microsoft.com/office/officeart/2005/8/layout/orgChart1"/>
    <dgm:cxn modelId="{F6E56D74-25B7-4D28-B36D-50BC20E1367F}" type="presOf" srcId="{7B55A309-087A-4728-AC04-E3EACA86CD0A}" destId="{B83531FD-B1D9-481F-87B4-56682A56308B}" srcOrd="0" destOrd="0" presId="urn:microsoft.com/office/officeart/2005/8/layout/orgChart1"/>
    <dgm:cxn modelId="{70177675-6A61-4348-9A4E-D2F3764B5343}" type="presOf" srcId="{F5D81AE2-0264-4805-9EBF-2454A10DB8FE}" destId="{80DDC782-5DE1-4F42-B549-DCDB2D1E3DF9}" srcOrd="0" destOrd="0" presId="urn:microsoft.com/office/officeart/2005/8/layout/orgChart1"/>
    <dgm:cxn modelId="{14A80058-47C8-4FD3-9AD6-1AB1758FC627}" type="presOf" srcId="{7E0A560B-ED7C-49EB-A93B-3D6BD8F82966}" destId="{9BE6DEA8-895B-4A5B-A66D-2BA38A39B3EF}" srcOrd="0" destOrd="0" presId="urn:microsoft.com/office/officeart/2005/8/layout/orgChart1"/>
    <dgm:cxn modelId="{AB0B1F7B-7D90-4A56-87E1-DC0C5ABD3315}" srcId="{11B02EC3-0120-4762-91A8-A9B855E7ACB6}" destId="{7E0A560B-ED7C-49EB-A93B-3D6BD8F82966}" srcOrd="0" destOrd="0" parTransId="{D2C7D560-BE66-44C8-A190-E09AFBF99A78}" sibTransId="{B6518AEF-4427-40F1-AAE2-3A8199DB0AD8}"/>
    <dgm:cxn modelId="{59B91B80-03B8-4EA9-9094-F4ED1AC0E634}" type="presOf" srcId="{7E0A560B-ED7C-49EB-A93B-3D6BD8F82966}" destId="{12D69AC6-6136-4C94-AC94-E64BC93F5B9A}" srcOrd="1" destOrd="0" presId="urn:microsoft.com/office/officeart/2005/8/layout/orgChart1"/>
    <dgm:cxn modelId="{96DCB984-E44C-479D-A03C-1D7349FD9AA9}" type="presOf" srcId="{DFE82443-C0A6-4AE8-9071-D3A24CD6CAC0}" destId="{BDE1190D-D06D-430D-8E0C-919A1C2745B5}" srcOrd="1" destOrd="0" presId="urn:microsoft.com/office/officeart/2005/8/layout/orgChart1"/>
    <dgm:cxn modelId="{A609598A-9A2F-4AAE-A91D-D05F66D58303}" srcId="{11B02EC3-0120-4762-91A8-A9B855E7ACB6}" destId="{359C3BE8-3313-4BA0-8173-63E4FE63E48F}" srcOrd="1" destOrd="0" parTransId="{11E0D318-2932-4592-9294-AF94A8BA46C3}" sibTransId="{AEE0D87C-C789-4496-B489-B8FE1177F89C}"/>
    <dgm:cxn modelId="{7D18EA8C-7BB2-483F-B38E-49581E447FED}" srcId="{8B1EEF3A-243F-4187-96CB-72A29C1B63DE}" destId="{A515CD4C-E3D2-48C0-9457-E12CA19E3644}" srcOrd="0" destOrd="0" parTransId="{A93CAA65-0976-4C27-AA01-BD72D9881297}" sibTransId="{8A05F790-E963-4C20-B424-EAAD09DA41F3}"/>
    <dgm:cxn modelId="{0AFE0D92-0B6D-4FFF-AF9D-4EB08649F5AB}" type="presOf" srcId="{0542D66B-F500-431E-B5C2-7920F44D08CD}" destId="{E5E1286D-CDF8-42F4-BD71-CC22C83F20F1}" srcOrd="0" destOrd="0" presId="urn:microsoft.com/office/officeart/2005/8/layout/orgChart1"/>
    <dgm:cxn modelId="{E668129C-7BCB-47CB-B84D-21BF824D2111}" type="presOf" srcId="{535256DA-EFB9-4EB5-9BFA-CFAA2F408381}" destId="{2FB38980-C540-4389-B200-DCBC7C7F7D08}" srcOrd="0" destOrd="0" presId="urn:microsoft.com/office/officeart/2005/8/layout/orgChart1"/>
    <dgm:cxn modelId="{197E9FA2-2D63-44C0-B5BC-0B2DEDE61E32}" type="presOf" srcId="{8B1EEF3A-243F-4187-96CB-72A29C1B63DE}" destId="{1134BA33-10EF-4159-9AF4-15E1ECDC91F0}" srcOrd="1" destOrd="0" presId="urn:microsoft.com/office/officeart/2005/8/layout/orgChart1"/>
    <dgm:cxn modelId="{D60D8FB6-2C0E-40C6-B822-F3FC8F8E5345}" type="presOf" srcId="{8B1EEF3A-243F-4187-96CB-72A29C1B63DE}" destId="{D5A7D319-4C85-491E-BD67-F8EFBF03FDE0}" srcOrd="0" destOrd="0" presId="urn:microsoft.com/office/officeart/2005/8/layout/orgChart1"/>
    <dgm:cxn modelId="{C747DEC2-5AE7-467D-9BDE-1A9E0797445B}" type="presOf" srcId="{11B02EC3-0120-4762-91A8-A9B855E7ACB6}" destId="{3F400C66-B6C3-4F4B-9EE4-A55A46C3A61E}" srcOrd="0" destOrd="0" presId="urn:microsoft.com/office/officeart/2005/8/layout/orgChart1"/>
    <dgm:cxn modelId="{673355D8-C618-4E6B-A367-E0499D8D7F61}" type="presOf" srcId="{11B02EC3-0120-4762-91A8-A9B855E7ACB6}" destId="{49D044E1-1002-441F-BD23-6E3657C5A62F}" srcOrd="1" destOrd="0" presId="urn:microsoft.com/office/officeart/2005/8/layout/orgChart1"/>
    <dgm:cxn modelId="{644A07D9-252B-4C17-BB20-CF5E7D41DEA8}" srcId="{A515CD4C-E3D2-48C0-9457-E12CA19E3644}" destId="{0542D66B-F500-431E-B5C2-7920F44D08CD}" srcOrd="0" destOrd="0" parTransId="{47929665-E06D-4771-A194-50D576AA6A59}" sibTransId="{75E9755F-DAB0-4ED1-B177-6BD590838B0F}"/>
    <dgm:cxn modelId="{98BCEEE0-C051-45A6-8C2E-7F5D1F661D6E}" type="presOf" srcId="{47929665-E06D-4771-A194-50D576AA6A59}" destId="{886CD92E-7D7A-4FCD-A14F-5DE1C0C7D7F5}" srcOrd="0" destOrd="0" presId="urn:microsoft.com/office/officeart/2005/8/layout/orgChart1"/>
    <dgm:cxn modelId="{F8669BE2-D632-4224-81D5-D232FF9D8609}" type="presOf" srcId="{DFE82443-C0A6-4AE8-9071-D3A24CD6CAC0}" destId="{5AA4519C-715D-46EB-9783-FF542D6F222F}" srcOrd="0" destOrd="0" presId="urn:microsoft.com/office/officeart/2005/8/layout/orgChart1"/>
    <dgm:cxn modelId="{FE3F4BE5-EC4E-4CB3-ABDB-30FAC8E4475B}" srcId="{11B02EC3-0120-4762-91A8-A9B855E7ACB6}" destId="{DFE82443-C0A6-4AE8-9071-D3A24CD6CAC0}" srcOrd="2" destOrd="0" parTransId="{535256DA-EFB9-4EB5-9BFA-CFAA2F408381}" sibTransId="{DEC370CC-6E37-487D-AB0D-CB85A3289E4A}"/>
    <dgm:cxn modelId="{BDFAD0FB-EBB0-4A64-933F-EE58A7733147}" type="presOf" srcId="{A93CAA65-0976-4C27-AA01-BD72D9881297}" destId="{80476CC1-EA67-49C7-83D7-3FB93AE67AB0}" srcOrd="0" destOrd="0" presId="urn:microsoft.com/office/officeart/2005/8/layout/orgChart1"/>
    <dgm:cxn modelId="{70C7B5AF-490F-4D21-BE42-DF7BF3954F2D}" type="presParOf" srcId="{80DDC782-5DE1-4F42-B549-DCDB2D1E3DF9}" destId="{CC62BC78-F678-45C8-A0AF-D5F48801A3B7}" srcOrd="0" destOrd="0" presId="urn:microsoft.com/office/officeart/2005/8/layout/orgChart1"/>
    <dgm:cxn modelId="{8D2B5FAA-DC58-446D-ACE6-3BA8254C1C07}" type="presParOf" srcId="{CC62BC78-F678-45C8-A0AF-D5F48801A3B7}" destId="{73962997-93AF-4507-AD5A-D2ABFFCD8D38}" srcOrd="0" destOrd="0" presId="urn:microsoft.com/office/officeart/2005/8/layout/orgChart1"/>
    <dgm:cxn modelId="{A1827154-AB67-4AEF-B2E0-13F160192689}" type="presParOf" srcId="{73962997-93AF-4507-AD5A-D2ABFFCD8D38}" destId="{D5A7D319-4C85-491E-BD67-F8EFBF03FDE0}" srcOrd="0" destOrd="0" presId="urn:microsoft.com/office/officeart/2005/8/layout/orgChart1"/>
    <dgm:cxn modelId="{BAB57DB6-73D3-4C12-A3EA-5D2341258BB9}" type="presParOf" srcId="{73962997-93AF-4507-AD5A-D2ABFFCD8D38}" destId="{1134BA33-10EF-4159-9AF4-15E1ECDC91F0}" srcOrd="1" destOrd="0" presId="urn:microsoft.com/office/officeart/2005/8/layout/orgChart1"/>
    <dgm:cxn modelId="{FB095696-88FF-4A49-BEF9-0BBF91E8EDAC}" type="presParOf" srcId="{CC62BC78-F678-45C8-A0AF-D5F48801A3B7}" destId="{396522D3-7120-4188-87FC-06EF44A8E081}" srcOrd="1" destOrd="0" presId="urn:microsoft.com/office/officeart/2005/8/layout/orgChart1"/>
    <dgm:cxn modelId="{CFA71AB0-0A14-4010-B3FF-C4B79209E538}" type="presParOf" srcId="{396522D3-7120-4188-87FC-06EF44A8E081}" destId="{80476CC1-EA67-49C7-83D7-3FB93AE67AB0}" srcOrd="0" destOrd="0" presId="urn:microsoft.com/office/officeart/2005/8/layout/orgChart1"/>
    <dgm:cxn modelId="{E3A07578-315C-4561-8499-90A786B2E903}" type="presParOf" srcId="{396522D3-7120-4188-87FC-06EF44A8E081}" destId="{60DF6C7D-AD62-4E25-84D2-9A96FC6DB02B}" srcOrd="1" destOrd="0" presId="urn:microsoft.com/office/officeart/2005/8/layout/orgChart1"/>
    <dgm:cxn modelId="{AE085CBC-06A9-4C12-9D9E-C58D9BF00E71}" type="presParOf" srcId="{60DF6C7D-AD62-4E25-84D2-9A96FC6DB02B}" destId="{E1BAF5ED-3610-48B1-AEA2-C86229FF13C9}" srcOrd="0" destOrd="0" presId="urn:microsoft.com/office/officeart/2005/8/layout/orgChart1"/>
    <dgm:cxn modelId="{8AE81307-E7A2-4A16-864A-EBA88699AE01}" type="presParOf" srcId="{E1BAF5ED-3610-48B1-AEA2-C86229FF13C9}" destId="{B355881E-76E3-409E-B408-8529ABB90D47}" srcOrd="0" destOrd="0" presId="urn:microsoft.com/office/officeart/2005/8/layout/orgChart1"/>
    <dgm:cxn modelId="{12B7ED28-4313-4A8C-9964-D09AA32A7D4F}" type="presParOf" srcId="{E1BAF5ED-3610-48B1-AEA2-C86229FF13C9}" destId="{7709FDDE-D23B-47A8-AF63-A26467BBDB9B}" srcOrd="1" destOrd="0" presId="urn:microsoft.com/office/officeart/2005/8/layout/orgChart1"/>
    <dgm:cxn modelId="{9848C9AF-6928-4C54-AF15-72D737FF7D54}" type="presParOf" srcId="{60DF6C7D-AD62-4E25-84D2-9A96FC6DB02B}" destId="{4F1511BE-1D5F-4ECF-A7E4-FE3F42716F6D}" srcOrd="1" destOrd="0" presId="urn:microsoft.com/office/officeart/2005/8/layout/orgChart1"/>
    <dgm:cxn modelId="{F9E70A32-960A-4EFB-9B5C-C9414F059229}" type="presParOf" srcId="{60DF6C7D-AD62-4E25-84D2-9A96FC6DB02B}" destId="{24781511-AC7E-4EA5-B00A-659E485CA9F6}" srcOrd="2" destOrd="0" presId="urn:microsoft.com/office/officeart/2005/8/layout/orgChart1"/>
    <dgm:cxn modelId="{EF8E99DC-96E0-4324-97FE-14CA2FE7D909}" type="presParOf" srcId="{24781511-AC7E-4EA5-B00A-659E485CA9F6}" destId="{886CD92E-7D7A-4FCD-A14F-5DE1C0C7D7F5}" srcOrd="0" destOrd="0" presId="urn:microsoft.com/office/officeart/2005/8/layout/orgChart1"/>
    <dgm:cxn modelId="{CF35D0B6-5BE4-430A-9604-94B2316D67F1}" type="presParOf" srcId="{24781511-AC7E-4EA5-B00A-659E485CA9F6}" destId="{6B67444E-4152-4A50-8B93-F914131D1C40}" srcOrd="1" destOrd="0" presId="urn:microsoft.com/office/officeart/2005/8/layout/orgChart1"/>
    <dgm:cxn modelId="{3CD0C2EF-8D79-44B2-A3B5-4E6E66DFC226}" type="presParOf" srcId="{6B67444E-4152-4A50-8B93-F914131D1C40}" destId="{662ADBA8-7B2D-4187-B5A0-F65EEF16C30C}" srcOrd="0" destOrd="0" presId="urn:microsoft.com/office/officeart/2005/8/layout/orgChart1"/>
    <dgm:cxn modelId="{935C8E7A-D858-4A22-B961-5757E2328F60}" type="presParOf" srcId="{662ADBA8-7B2D-4187-B5A0-F65EEF16C30C}" destId="{E5E1286D-CDF8-42F4-BD71-CC22C83F20F1}" srcOrd="0" destOrd="0" presId="urn:microsoft.com/office/officeart/2005/8/layout/orgChart1"/>
    <dgm:cxn modelId="{BCBE1932-ED65-4095-8DEF-64C9E8301E41}" type="presParOf" srcId="{662ADBA8-7B2D-4187-B5A0-F65EEF16C30C}" destId="{49AC0E95-FF02-48E7-AC1C-37C31EC13BB5}" srcOrd="1" destOrd="0" presId="urn:microsoft.com/office/officeart/2005/8/layout/orgChart1"/>
    <dgm:cxn modelId="{03D92CF1-3A06-4E5C-A952-82A21C510367}" type="presParOf" srcId="{6B67444E-4152-4A50-8B93-F914131D1C40}" destId="{4E610D13-25BE-4EC4-A8AA-A81073EDD74D}" srcOrd="1" destOrd="0" presId="urn:microsoft.com/office/officeart/2005/8/layout/orgChart1"/>
    <dgm:cxn modelId="{5121D515-EE22-48E0-9CC8-676C7A020EF1}" type="presParOf" srcId="{6B67444E-4152-4A50-8B93-F914131D1C40}" destId="{44BD5F55-F27E-49C8-8F28-8AD15957ED9A}" srcOrd="2" destOrd="0" presId="urn:microsoft.com/office/officeart/2005/8/layout/orgChart1"/>
    <dgm:cxn modelId="{1E55095A-B6B7-4D53-86D2-A5E11CA3604D}" type="presParOf" srcId="{396522D3-7120-4188-87FC-06EF44A8E081}" destId="{B83531FD-B1D9-481F-87B4-56682A56308B}" srcOrd="2" destOrd="0" presId="urn:microsoft.com/office/officeart/2005/8/layout/orgChart1"/>
    <dgm:cxn modelId="{902A7185-C101-452B-8789-DDD9B36FDF49}" type="presParOf" srcId="{396522D3-7120-4188-87FC-06EF44A8E081}" destId="{B3A4F24D-3C1A-4DFB-8F1F-17AB7DBB9E2E}" srcOrd="3" destOrd="0" presId="urn:microsoft.com/office/officeart/2005/8/layout/orgChart1"/>
    <dgm:cxn modelId="{96B4D20D-FD41-4C10-84A0-0B5F5EA45788}" type="presParOf" srcId="{B3A4F24D-3C1A-4DFB-8F1F-17AB7DBB9E2E}" destId="{13EE43F1-D5C7-4124-B147-4D63B90E58EE}" srcOrd="0" destOrd="0" presId="urn:microsoft.com/office/officeart/2005/8/layout/orgChart1"/>
    <dgm:cxn modelId="{68C1F394-156E-46E5-80CD-43773BA8158C}" type="presParOf" srcId="{13EE43F1-D5C7-4124-B147-4D63B90E58EE}" destId="{3F400C66-B6C3-4F4B-9EE4-A55A46C3A61E}" srcOrd="0" destOrd="0" presId="urn:microsoft.com/office/officeart/2005/8/layout/orgChart1"/>
    <dgm:cxn modelId="{68033C6D-3098-4B82-AEDE-790E91FAF775}" type="presParOf" srcId="{13EE43F1-D5C7-4124-B147-4D63B90E58EE}" destId="{49D044E1-1002-441F-BD23-6E3657C5A62F}" srcOrd="1" destOrd="0" presId="urn:microsoft.com/office/officeart/2005/8/layout/orgChart1"/>
    <dgm:cxn modelId="{10225124-00B6-45A1-8C1A-DDB77306080D}" type="presParOf" srcId="{B3A4F24D-3C1A-4DFB-8F1F-17AB7DBB9E2E}" destId="{CBF38BBE-2CAF-4A35-B8F7-DD09ABE3EAE4}" srcOrd="1" destOrd="0" presId="urn:microsoft.com/office/officeart/2005/8/layout/orgChart1"/>
    <dgm:cxn modelId="{8840F517-6D7B-4156-A7B4-25ACE3FEE582}" type="presParOf" srcId="{CBF38BBE-2CAF-4A35-B8F7-DD09ABE3EAE4}" destId="{9A9EA490-77B3-4D49-B8F8-72D2007CE98D}" srcOrd="0" destOrd="0" presId="urn:microsoft.com/office/officeart/2005/8/layout/orgChart1"/>
    <dgm:cxn modelId="{7811C048-369F-42B4-A394-EA6F019FCA63}" type="presParOf" srcId="{CBF38BBE-2CAF-4A35-B8F7-DD09ABE3EAE4}" destId="{BEFE24F2-B733-47B6-90C5-08E735B1AEB5}" srcOrd="1" destOrd="0" presId="urn:microsoft.com/office/officeart/2005/8/layout/orgChart1"/>
    <dgm:cxn modelId="{B9CB245E-D85C-40B4-8666-BE78B8A0DB69}" type="presParOf" srcId="{BEFE24F2-B733-47B6-90C5-08E735B1AEB5}" destId="{67E20CB8-9C92-46DD-B8F7-6A1E655FBA74}" srcOrd="0" destOrd="0" presId="urn:microsoft.com/office/officeart/2005/8/layout/orgChart1"/>
    <dgm:cxn modelId="{45EAC2C8-4A71-49A3-A538-CE2C0B8B5ECD}" type="presParOf" srcId="{67E20CB8-9C92-46DD-B8F7-6A1E655FBA74}" destId="{9BE6DEA8-895B-4A5B-A66D-2BA38A39B3EF}" srcOrd="0" destOrd="0" presId="urn:microsoft.com/office/officeart/2005/8/layout/orgChart1"/>
    <dgm:cxn modelId="{1B7C6077-F4A2-4745-98D5-2DA1E85C68F3}" type="presParOf" srcId="{67E20CB8-9C92-46DD-B8F7-6A1E655FBA74}" destId="{12D69AC6-6136-4C94-AC94-E64BC93F5B9A}" srcOrd="1" destOrd="0" presId="urn:microsoft.com/office/officeart/2005/8/layout/orgChart1"/>
    <dgm:cxn modelId="{9F004A14-44EE-4F5D-B4A6-267914650B3B}" type="presParOf" srcId="{BEFE24F2-B733-47B6-90C5-08E735B1AEB5}" destId="{F5123487-8769-4302-AA54-CC3C8481E4D8}" srcOrd="1" destOrd="0" presId="urn:microsoft.com/office/officeart/2005/8/layout/orgChart1"/>
    <dgm:cxn modelId="{392588E7-4114-4EBF-964A-8D2383C73ABF}" type="presParOf" srcId="{BEFE24F2-B733-47B6-90C5-08E735B1AEB5}" destId="{096032CA-64FE-4338-B4B4-58D0B8CC1CB5}" srcOrd="2" destOrd="0" presId="urn:microsoft.com/office/officeart/2005/8/layout/orgChart1"/>
    <dgm:cxn modelId="{090072FC-AD7C-4E7E-8C42-3F70661DFF78}" type="presParOf" srcId="{CBF38BBE-2CAF-4A35-B8F7-DD09ABE3EAE4}" destId="{3E9E7454-C384-4E11-B8B7-4EDBF20E57F7}" srcOrd="2" destOrd="0" presId="urn:microsoft.com/office/officeart/2005/8/layout/orgChart1"/>
    <dgm:cxn modelId="{2364AC33-2BDD-4003-91E0-0ADEBCFCA5FA}" type="presParOf" srcId="{CBF38BBE-2CAF-4A35-B8F7-DD09ABE3EAE4}" destId="{E24C6951-4CAC-47C4-92FF-35FAF2AE0284}" srcOrd="3" destOrd="0" presId="urn:microsoft.com/office/officeart/2005/8/layout/orgChart1"/>
    <dgm:cxn modelId="{C56822F8-00CC-43DB-B064-A37D75EA62BD}" type="presParOf" srcId="{E24C6951-4CAC-47C4-92FF-35FAF2AE0284}" destId="{29E6A45E-0FDC-494E-9935-AE8967A3E786}" srcOrd="0" destOrd="0" presId="urn:microsoft.com/office/officeart/2005/8/layout/orgChart1"/>
    <dgm:cxn modelId="{850A80B9-6EEA-42FB-A1EF-F01243205378}" type="presParOf" srcId="{29E6A45E-0FDC-494E-9935-AE8967A3E786}" destId="{F9F7D67E-8A70-42AE-A13A-94942F6D23BE}" srcOrd="0" destOrd="0" presId="urn:microsoft.com/office/officeart/2005/8/layout/orgChart1"/>
    <dgm:cxn modelId="{F0CAC49C-6E95-40BC-AA5D-E9B7E46CFD77}" type="presParOf" srcId="{29E6A45E-0FDC-494E-9935-AE8967A3E786}" destId="{ACF1A9BF-1628-4BD8-809E-16703253A6EF}" srcOrd="1" destOrd="0" presId="urn:microsoft.com/office/officeart/2005/8/layout/orgChart1"/>
    <dgm:cxn modelId="{14673A53-890B-497E-8B25-14B195B3EBAE}" type="presParOf" srcId="{E24C6951-4CAC-47C4-92FF-35FAF2AE0284}" destId="{14CDD765-4848-4864-9A17-0D3ECB2B2695}" srcOrd="1" destOrd="0" presId="urn:microsoft.com/office/officeart/2005/8/layout/orgChart1"/>
    <dgm:cxn modelId="{FA25A0EE-B944-459C-A8A4-780B0A58D3E9}" type="presParOf" srcId="{E24C6951-4CAC-47C4-92FF-35FAF2AE0284}" destId="{7736FFFD-4306-4888-8325-056CA9BDA130}" srcOrd="2" destOrd="0" presId="urn:microsoft.com/office/officeart/2005/8/layout/orgChart1"/>
    <dgm:cxn modelId="{D0231F64-C2B9-4561-B0FE-E53D57E73ACA}" type="presParOf" srcId="{CBF38BBE-2CAF-4A35-B8F7-DD09ABE3EAE4}" destId="{2FB38980-C540-4389-B200-DCBC7C7F7D08}" srcOrd="4" destOrd="0" presId="urn:microsoft.com/office/officeart/2005/8/layout/orgChart1"/>
    <dgm:cxn modelId="{C2283782-043A-4684-8965-B69D379B1682}" type="presParOf" srcId="{CBF38BBE-2CAF-4A35-B8F7-DD09ABE3EAE4}" destId="{9E1A4626-351D-40EA-894D-769E58856FA3}" srcOrd="5" destOrd="0" presId="urn:microsoft.com/office/officeart/2005/8/layout/orgChart1"/>
    <dgm:cxn modelId="{E6C60F61-6E1C-4B34-B097-B6031F97421A}" type="presParOf" srcId="{9E1A4626-351D-40EA-894D-769E58856FA3}" destId="{91C1103B-5F2B-4C08-BF42-BFD36F21A250}" srcOrd="0" destOrd="0" presId="urn:microsoft.com/office/officeart/2005/8/layout/orgChart1"/>
    <dgm:cxn modelId="{D9D94FB1-E549-4BFB-97EC-7F86D3B4AABB}" type="presParOf" srcId="{91C1103B-5F2B-4C08-BF42-BFD36F21A250}" destId="{5AA4519C-715D-46EB-9783-FF542D6F222F}" srcOrd="0" destOrd="0" presId="urn:microsoft.com/office/officeart/2005/8/layout/orgChart1"/>
    <dgm:cxn modelId="{18F9C623-78F5-44E6-9178-5DEFFF22D1AE}" type="presParOf" srcId="{91C1103B-5F2B-4C08-BF42-BFD36F21A250}" destId="{BDE1190D-D06D-430D-8E0C-919A1C2745B5}" srcOrd="1" destOrd="0" presId="urn:microsoft.com/office/officeart/2005/8/layout/orgChart1"/>
    <dgm:cxn modelId="{74A34608-0DE8-45E0-BD6F-4B148A57CE7D}" type="presParOf" srcId="{9E1A4626-351D-40EA-894D-769E58856FA3}" destId="{CDA9DADF-AEFE-4AD2-9DA9-D18603555F67}" srcOrd="1" destOrd="0" presId="urn:microsoft.com/office/officeart/2005/8/layout/orgChart1"/>
    <dgm:cxn modelId="{1285AFAC-524F-49BC-A43E-2F83DFAC1AA2}" type="presParOf" srcId="{9E1A4626-351D-40EA-894D-769E58856FA3}" destId="{CCA44F84-CBCC-467F-9ADF-68D2EFDF7B14}" srcOrd="2" destOrd="0" presId="urn:microsoft.com/office/officeart/2005/8/layout/orgChart1"/>
    <dgm:cxn modelId="{7AF7D5A6-35A4-4B1B-90E1-0AE701629C7C}" type="presParOf" srcId="{B3A4F24D-3C1A-4DFB-8F1F-17AB7DBB9E2E}" destId="{FC18431B-4C9D-4F5F-87FE-1F599AEC6E8F}" srcOrd="2" destOrd="0" presId="urn:microsoft.com/office/officeart/2005/8/layout/orgChart1"/>
    <dgm:cxn modelId="{9C17A153-1CFF-4AAE-B08F-724D2A925119}" type="presParOf" srcId="{CC62BC78-F678-45C8-A0AF-D5F48801A3B7}" destId="{A6284F97-F42C-4140-BC3B-677571DC597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38980-C540-4389-B200-DCBC7C7F7D08}">
      <dsp:nvSpPr>
        <dsp:cNvPr id="0" name=""/>
        <dsp:cNvSpPr/>
      </dsp:nvSpPr>
      <dsp:spPr>
        <a:xfrm>
          <a:off x="3455879" y="1395231"/>
          <a:ext cx="174491" cy="2202109"/>
        </a:xfrm>
        <a:custGeom>
          <a:avLst/>
          <a:gdLst/>
          <a:ahLst/>
          <a:cxnLst/>
          <a:rect l="0" t="0" r="0" b="0"/>
          <a:pathLst>
            <a:path>
              <a:moveTo>
                <a:pt x="0" y="0"/>
              </a:moveTo>
              <a:lnTo>
                <a:pt x="0" y="2202109"/>
              </a:lnTo>
              <a:lnTo>
                <a:pt x="174491" y="2202109"/>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E9E7454-C384-4E11-B8B7-4EDBF20E57F7}">
      <dsp:nvSpPr>
        <dsp:cNvPr id="0" name=""/>
        <dsp:cNvSpPr/>
      </dsp:nvSpPr>
      <dsp:spPr>
        <a:xfrm>
          <a:off x="3455879" y="1395231"/>
          <a:ext cx="174491" cy="1376181"/>
        </a:xfrm>
        <a:custGeom>
          <a:avLst/>
          <a:gdLst/>
          <a:ahLst/>
          <a:cxnLst/>
          <a:rect l="0" t="0" r="0" b="0"/>
          <a:pathLst>
            <a:path>
              <a:moveTo>
                <a:pt x="0" y="0"/>
              </a:moveTo>
              <a:lnTo>
                <a:pt x="0" y="1376181"/>
              </a:lnTo>
              <a:lnTo>
                <a:pt x="174491" y="1376181"/>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A9EA490-77B3-4D49-B8F8-72D2007CE98D}">
      <dsp:nvSpPr>
        <dsp:cNvPr id="0" name=""/>
        <dsp:cNvSpPr/>
      </dsp:nvSpPr>
      <dsp:spPr>
        <a:xfrm>
          <a:off x="3455879" y="1395231"/>
          <a:ext cx="174491" cy="550254"/>
        </a:xfrm>
        <a:custGeom>
          <a:avLst/>
          <a:gdLst/>
          <a:ahLst/>
          <a:cxnLst/>
          <a:rect l="0" t="0" r="0" b="0"/>
          <a:pathLst>
            <a:path>
              <a:moveTo>
                <a:pt x="0" y="0"/>
              </a:moveTo>
              <a:lnTo>
                <a:pt x="0" y="550254"/>
              </a:lnTo>
              <a:lnTo>
                <a:pt x="174491" y="550254"/>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83531FD-B1D9-481F-87B4-56682A56308B}">
      <dsp:nvSpPr>
        <dsp:cNvPr id="0" name=""/>
        <dsp:cNvSpPr/>
      </dsp:nvSpPr>
      <dsp:spPr>
        <a:xfrm>
          <a:off x="3217406" y="584450"/>
          <a:ext cx="703783" cy="229142"/>
        </a:xfrm>
        <a:custGeom>
          <a:avLst/>
          <a:gdLst/>
          <a:ahLst/>
          <a:cxnLst/>
          <a:rect l="0" t="0" r="0" b="0"/>
          <a:pathLst>
            <a:path>
              <a:moveTo>
                <a:pt x="0" y="0"/>
              </a:moveTo>
              <a:lnTo>
                <a:pt x="0" y="106998"/>
              </a:lnTo>
              <a:lnTo>
                <a:pt x="703783" y="106998"/>
              </a:lnTo>
              <a:lnTo>
                <a:pt x="703783" y="22914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86CD92E-7D7A-4FCD-A14F-5DE1C0C7D7F5}">
      <dsp:nvSpPr>
        <dsp:cNvPr id="0" name=""/>
        <dsp:cNvSpPr/>
      </dsp:nvSpPr>
      <dsp:spPr>
        <a:xfrm>
          <a:off x="1163278" y="1174895"/>
          <a:ext cx="1289168" cy="220330"/>
        </a:xfrm>
        <a:custGeom>
          <a:avLst/>
          <a:gdLst/>
          <a:ahLst/>
          <a:cxnLst/>
          <a:rect l="0" t="0" r="0" b="0"/>
          <a:pathLst>
            <a:path>
              <a:moveTo>
                <a:pt x="1289168" y="220330"/>
              </a:moveTo>
              <a:lnTo>
                <a:pt x="0" y="0"/>
              </a:lnTo>
            </a:path>
          </a:pathLst>
        </a:custGeom>
        <a:noFill/>
        <a:ln w="12700" cap="flat" cmpd="sng" algn="ctr">
          <a:solidFill>
            <a:scrgbClr r="0" g="0" b="0"/>
          </a:solidFill>
          <a:prstDash val="sysDash"/>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476CC1-EA67-49C7-83D7-3FB93AE67AB0}">
      <dsp:nvSpPr>
        <dsp:cNvPr id="0" name=""/>
        <dsp:cNvSpPr/>
      </dsp:nvSpPr>
      <dsp:spPr>
        <a:xfrm>
          <a:off x="2452446" y="584450"/>
          <a:ext cx="764960" cy="229136"/>
        </a:xfrm>
        <a:custGeom>
          <a:avLst/>
          <a:gdLst/>
          <a:ahLst/>
          <a:cxnLst/>
          <a:rect l="0" t="0" r="0" b="0"/>
          <a:pathLst>
            <a:path>
              <a:moveTo>
                <a:pt x="764960" y="0"/>
              </a:moveTo>
              <a:lnTo>
                <a:pt x="764960" y="106992"/>
              </a:lnTo>
              <a:lnTo>
                <a:pt x="0" y="106992"/>
              </a:lnTo>
              <a:lnTo>
                <a:pt x="0" y="229136"/>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5A7D319-4C85-491E-BD67-F8EFBF03FDE0}">
      <dsp:nvSpPr>
        <dsp:cNvPr id="0" name=""/>
        <dsp:cNvSpPr/>
      </dsp:nvSpPr>
      <dsp:spPr>
        <a:xfrm>
          <a:off x="2635767" y="2810"/>
          <a:ext cx="1163278" cy="58163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General</a:t>
          </a:r>
        </a:p>
      </dsp:txBody>
      <dsp:txXfrm>
        <a:off x="2635767" y="2810"/>
        <a:ext cx="1163278" cy="581639"/>
      </dsp:txXfrm>
    </dsp:sp>
    <dsp:sp modelId="{B355881E-76E3-409E-B408-8529ABB90D47}">
      <dsp:nvSpPr>
        <dsp:cNvPr id="0" name=""/>
        <dsp:cNvSpPr/>
      </dsp:nvSpPr>
      <dsp:spPr>
        <a:xfrm>
          <a:off x="1870807" y="813586"/>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Administrativo</a:t>
          </a:r>
        </a:p>
      </dsp:txBody>
      <dsp:txXfrm>
        <a:off x="1870807" y="813586"/>
        <a:ext cx="1163278" cy="581639"/>
      </dsp:txXfrm>
    </dsp:sp>
    <dsp:sp modelId="{E5E1286D-CDF8-42F4-BD71-CC22C83F20F1}">
      <dsp:nvSpPr>
        <dsp:cNvPr id="0" name=""/>
        <dsp:cNvSpPr/>
      </dsp:nvSpPr>
      <dsp:spPr>
        <a:xfrm>
          <a:off x="0" y="884075"/>
          <a:ext cx="1163278" cy="581639"/>
        </a:xfrm>
        <a:prstGeom prst="rect">
          <a:avLst/>
        </a:prstGeom>
        <a:gradFill rotWithShape="0">
          <a:gsLst>
            <a:gs pos="0">
              <a:schemeClr val="accent6"/>
            </a:gs>
            <a:gs pos="50000">
              <a:schemeClr val="accent6">
                <a:lumMod val="40000"/>
                <a:lumOff val="60000"/>
              </a:schemeClr>
            </a:gs>
            <a:gs pos="100000">
              <a:schemeClr val="accent6"/>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US" sz="1500" b="1" kern="1200">
              <a:solidFill>
                <a:schemeClr val="tx1"/>
              </a:solidFill>
            </a:rPr>
            <a:t>Contador Auditor</a:t>
          </a:r>
        </a:p>
      </dsp:txBody>
      <dsp:txXfrm>
        <a:off x="0" y="884075"/>
        <a:ext cx="1163278" cy="581639"/>
      </dsp:txXfrm>
    </dsp:sp>
    <dsp:sp modelId="{3F400C66-B6C3-4F4B-9EE4-A55A46C3A61E}">
      <dsp:nvSpPr>
        <dsp:cNvPr id="0" name=""/>
        <dsp:cNvSpPr/>
      </dsp:nvSpPr>
      <dsp:spPr>
        <a:xfrm>
          <a:off x="3339551" y="813592"/>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dirty="0">
              <a:solidFill>
                <a:sysClr val="windowText" lastClr="000000"/>
              </a:solidFill>
            </a:rPr>
            <a:t>Gerente de A&amp;B</a:t>
          </a:r>
        </a:p>
      </dsp:txBody>
      <dsp:txXfrm>
        <a:off x="3339551" y="813592"/>
        <a:ext cx="1163278" cy="581639"/>
      </dsp:txXfrm>
    </dsp:sp>
    <dsp:sp modelId="{9BE6DEA8-895B-4A5B-A66D-2BA38A39B3EF}">
      <dsp:nvSpPr>
        <dsp:cNvPr id="0" name=""/>
        <dsp:cNvSpPr/>
      </dsp:nvSpPr>
      <dsp:spPr>
        <a:xfrm>
          <a:off x="3630370" y="1654666"/>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Chef</a:t>
          </a:r>
        </a:p>
      </dsp:txBody>
      <dsp:txXfrm>
        <a:off x="3630370" y="1654666"/>
        <a:ext cx="1163278" cy="581639"/>
      </dsp:txXfrm>
    </dsp:sp>
    <dsp:sp modelId="{F9F7D67E-8A70-42AE-A13A-94942F6D23BE}">
      <dsp:nvSpPr>
        <dsp:cNvPr id="0" name=""/>
        <dsp:cNvSpPr/>
      </dsp:nvSpPr>
      <dsp:spPr>
        <a:xfrm>
          <a:off x="3630370" y="2480594"/>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Mesero</a:t>
          </a:r>
        </a:p>
      </dsp:txBody>
      <dsp:txXfrm>
        <a:off x="3630370" y="2480594"/>
        <a:ext cx="1163278" cy="581639"/>
      </dsp:txXfrm>
    </dsp:sp>
    <dsp:sp modelId="{5AA4519C-715D-46EB-9783-FF542D6F222F}">
      <dsp:nvSpPr>
        <dsp:cNvPr id="0" name=""/>
        <dsp:cNvSpPr/>
      </dsp:nvSpPr>
      <dsp:spPr>
        <a:xfrm>
          <a:off x="3630370" y="3306521"/>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Steward</a:t>
          </a:r>
        </a:p>
      </dsp:txBody>
      <dsp:txXfrm>
        <a:off x="3630370" y="3306521"/>
        <a:ext cx="1163278" cy="5816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37620-2A00-864A-995B-4E7906C7AF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75F9FDC4-D027-B940-BB76-7FF4D3C7DC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C17C6-02B3-AE43-9E08-A67A1BE095A9}" type="datetimeFigureOut">
              <a:rPr lang="en-GB" smtClean="0"/>
              <a:t>27/04/2021</a:t>
            </a:fld>
            <a:endParaRPr lang="en-GB" dirty="0"/>
          </a:p>
        </p:txBody>
      </p:sp>
      <p:sp>
        <p:nvSpPr>
          <p:cNvPr id="4" name="Footer Placeholder 3">
            <a:extLst>
              <a:ext uri="{FF2B5EF4-FFF2-40B4-BE49-F238E27FC236}">
                <a16:creationId xmlns:a16="http://schemas.microsoft.com/office/drawing/2014/main" id="{D1FF45EE-B432-394B-B140-7DBA8E786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4B484E32-9AE2-6244-9A09-B93A8D4138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FD1E7B-D27A-6648-94C5-159D85C3B106}" type="slidenum">
              <a:rPr lang="en-GB" smtClean="0"/>
              <a:t>‹Nº›</a:t>
            </a:fld>
            <a:endParaRPr lang="en-GB" dirty="0"/>
          </a:p>
        </p:txBody>
      </p:sp>
    </p:spTree>
    <p:extLst>
      <p:ext uri="{BB962C8B-B14F-4D97-AF65-F5344CB8AC3E}">
        <p14:creationId xmlns:p14="http://schemas.microsoft.com/office/powerpoint/2010/main" val="1802337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E5FC8-3CD7-E64B-90BF-F246F32DF2A1}" type="datetimeFigureOut">
              <a:rPr lang="en-GB" smtClean="0"/>
              <a:t>27/04/2021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18154-7734-3F40-80EB-A48166DB1DD3}" type="slidenum">
              <a:rPr lang="en-GB" smtClean="0"/>
              <a:t>‹Nº›</a:t>
            </a:fld>
            <a:endParaRPr lang="en-GB" dirty="0"/>
          </a:p>
        </p:txBody>
      </p:sp>
    </p:spTree>
    <p:extLst>
      <p:ext uri="{BB962C8B-B14F-4D97-AF65-F5344CB8AC3E}">
        <p14:creationId xmlns:p14="http://schemas.microsoft.com/office/powerpoint/2010/main" val="61879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a:t>
            </a:fld>
            <a:endParaRPr lang="en-GB" dirty="0"/>
          </a:p>
        </p:txBody>
      </p:sp>
    </p:spTree>
    <p:extLst>
      <p:ext uri="{BB962C8B-B14F-4D97-AF65-F5344CB8AC3E}">
        <p14:creationId xmlns:p14="http://schemas.microsoft.com/office/powerpoint/2010/main" val="347213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10</a:t>
            </a:fld>
            <a:endParaRPr lang="en-GB" dirty="0"/>
          </a:p>
        </p:txBody>
      </p:sp>
    </p:spTree>
    <p:extLst>
      <p:ext uri="{BB962C8B-B14F-4D97-AF65-F5344CB8AC3E}">
        <p14:creationId xmlns:p14="http://schemas.microsoft.com/office/powerpoint/2010/main" val="175271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11</a:t>
            </a:fld>
            <a:endParaRPr lang="en-GB" dirty="0"/>
          </a:p>
        </p:txBody>
      </p:sp>
    </p:spTree>
    <p:extLst>
      <p:ext uri="{BB962C8B-B14F-4D97-AF65-F5344CB8AC3E}">
        <p14:creationId xmlns:p14="http://schemas.microsoft.com/office/powerpoint/2010/main" val="210418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12</a:t>
            </a:fld>
            <a:endParaRPr lang="en-GB" dirty="0"/>
          </a:p>
        </p:txBody>
      </p:sp>
    </p:spTree>
    <p:extLst>
      <p:ext uri="{BB962C8B-B14F-4D97-AF65-F5344CB8AC3E}">
        <p14:creationId xmlns:p14="http://schemas.microsoft.com/office/powerpoint/2010/main" val="175616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13</a:t>
            </a:fld>
            <a:endParaRPr lang="en-GB" dirty="0"/>
          </a:p>
        </p:txBody>
      </p:sp>
    </p:spTree>
    <p:extLst>
      <p:ext uri="{BB962C8B-B14F-4D97-AF65-F5344CB8AC3E}">
        <p14:creationId xmlns:p14="http://schemas.microsoft.com/office/powerpoint/2010/main" val="3658356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14</a:t>
            </a:fld>
            <a:endParaRPr lang="en-GB" dirty="0"/>
          </a:p>
        </p:txBody>
      </p:sp>
    </p:spTree>
    <p:extLst>
      <p:ext uri="{BB962C8B-B14F-4D97-AF65-F5344CB8AC3E}">
        <p14:creationId xmlns:p14="http://schemas.microsoft.com/office/powerpoint/2010/main" val="3690007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15</a:t>
            </a:fld>
            <a:endParaRPr lang="en-GB" dirty="0"/>
          </a:p>
        </p:txBody>
      </p:sp>
    </p:spTree>
    <p:extLst>
      <p:ext uri="{BB962C8B-B14F-4D97-AF65-F5344CB8AC3E}">
        <p14:creationId xmlns:p14="http://schemas.microsoft.com/office/powerpoint/2010/main" val="3549646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16</a:t>
            </a:fld>
            <a:endParaRPr lang="en-GB" dirty="0"/>
          </a:p>
        </p:txBody>
      </p:sp>
    </p:spTree>
    <p:extLst>
      <p:ext uri="{BB962C8B-B14F-4D97-AF65-F5344CB8AC3E}">
        <p14:creationId xmlns:p14="http://schemas.microsoft.com/office/powerpoint/2010/main" val="2804673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17</a:t>
            </a:fld>
            <a:endParaRPr lang="en-GB" dirty="0"/>
          </a:p>
        </p:txBody>
      </p:sp>
    </p:spTree>
    <p:extLst>
      <p:ext uri="{BB962C8B-B14F-4D97-AF65-F5344CB8AC3E}">
        <p14:creationId xmlns:p14="http://schemas.microsoft.com/office/powerpoint/2010/main" val="3969436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18</a:t>
            </a:fld>
            <a:endParaRPr lang="en-GB" dirty="0"/>
          </a:p>
        </p:txBody>
      </p:sp>
    </p:spTree>
    <p:extLst>
      <p:ext uri="{BB962C8B-B14F-4D97-AF65-F5344CB8AC3E}">
        <p14:creationId xmlns:p14="http://schemas.microsoft.com/office/powerpoint/2010/main" val="2097953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19</a:t>
            </a:fld>
            <a:endParaRPr lang="en-GB" dirty="0"/>
          </a:p>
        </p:txBody>
      </p:sp>
    </p:spTree>
    <p:extLst>
      <p:ext uri="{BB962C8B-B14F-4D97-AF65-F5344CB8AC3E}">
        <p14:creationId xmlns:p14="http://schemas.microsoft.com/office/powerpoint/2010/main" val="3841162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a:t>
            </a:fld>
            <a:endParaRPr lang="en-GB" dirty="0"/>
          </a:p>
        </p:txBody>
      </p:sp>
    </p:spTree>
    <p:extLst>
      <p:ext uri="{BB962C8B-B14F-4D97-AF65-F5344CB8AC3E}">
        <p14:creationId xmlns:p14="http://schemas.microsoft.com/office/powerpoint/2010/main" val="3045443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20</a:t>
            </a:fld>
            <a:endParaRPr lang="en-GB" dirty="0"/>
          </a:p>
        </p:txBody>
      </p:sp>
    </p:spTree>
    <p:extLst>
      <p:ext uri="{BB962C8B-B14F-4D97-AF65-F5344CB8AC3E}">
        <p14:creationId xmlns:p14="http://schemas.microsoft.com/office/powerpoint/2010/main" val="2172685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21</a:t>
            </a:fld>
            <a:endParaRPr lang="en-GB" dirty="0"/>
          </a:p>
        </p:txBody>
      </p:sp>
    </p:spTree>
    <p:extLst>
      <p:ext uri="{BB962C8B-B14F-4D97-AF65-F5344CB8AC3E}">
        <p14:creationId xmlns:p14="http://schemas.microsoft.com/office/powerpoint/2010/main" val="4129372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23</a:t>
            </a:fld>
            <a:endParaRPr lang="en-GB" dirty="0"/>
          </a:p>
        </p:txBody>
      </p:sp>
    </p:spTree>
    <p:extLst>
      <p:ext uri="{BB962C8B-B14F-4D97-AF65-F5344CB8AC3E}">
        <p14:creationId xmlns:p14="http://schemas.microsoft.com/office/powerpoint/2010/main" val="3942365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24</a:t>
            </a:fld>
            <a:endParaRPr lang="en-GB" dirty="0"/>
          </a:p>
        </p:txBody>
      </p:sp>
    </p:spTree>
    <p:extLst>
      <p:ext uri="{BB962C8B-B14F-4D97-AF65-F5344CB8AC3E}">
        <p14:creationId xmlns:p14="http://schemas.microsoft.com/office/powerpoint/2010/main" val="3068109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25</a:t>
            </a:fld>
            <a:endParaRPr lang="en-GB" dirty="0"/>
          </a:p>
        </p:txBody>
      </p:sp>
    </p:spTree>
    <p:extLst>
      <p:ext uri="{BB962C8B-B14F-4D97-AF65-F5344CB8AC3E}">
        <p14:creationId xmlns:p14="http://schemas.microsoft.com/office/powerpoint/2010/main" val="299503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26</a:t>
            </a:fld>
            <a:endParaRPr lang="en-GB" dirty="0"/>
          </a:p>
        </p:txBody>
      </p:sp>
    </p:spTree>
    <p:extLst>
      <p:ext uri="{BB962C8B-B14F-4D97-AF65-F5344CB8AC3E}">
        <p14:creationId xmlns:p14="http://schemas.microsoft.com/office/powerpoint/2010/main" val="1165960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27</a:t>
            </a:fld>
            <a:endParaRPr lang="en-GB" dirty="0"/>
          </a:p>
        </p:txBody>
      </p:sp>
    </p:spTree>
    <p:extLst>
      <p:ext uri="{BB962C8B-B14F-4D97-AF65-F5344CB8AC3E}">
        <p14:creationId xmlns:p14="http://schemas.microsoft.com/office/powerpoint/2010/main" val="4032582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28</a:t>
            </a:fld>
            <a:endParaRPr lang="en-GB" dirty="0"/>
          </a:p>
        </p:txBody>
      </p:sp>
    </p:spTree>
    <p:extLst>
      <p:ext uri="{BB962C8B-B14F-4D97-AF65-F5344CB8AC3E}">
        <p14:creationId xmlns:p14="http://schemas.microsoft.com/office/powerpoint/2010/main" val="147933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29</a:t>
            </a:fld>
            <a:endParaRPr lang="en-GB" dirty="0"/>
          </a:p>
        </p:txBody>
      </p:sp>
    </p:spTree>
    <p:extLst>
      <p:ext uri="{BB962C8B-B14F-4D97-AF65-F5344CB8AC3E}">
        <p14:creationId xmlns:p14="http://schemas.microsoft.com/office/powerpoint/2010/main" val="2530370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30</a:t>
            </a:fld>
            <a:endParaRPr lang="en-GB" dirty="0"/>
          </a:p>
        </p:txBody>
      </p:sp>
    </p:spTree>
    <p:extLst>
      <p:ext uri="{BB962C8B-B14F-4D97-AF65-F5344CB8AC3E}">
        <p14:creationId xmlns:p14="http://schemas.microsoft.com/office/powerpoint/2010/main" val="46489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a:t>
            </a:fld>
            <a:endParaRPr lang="en-GB" dirty="0"/>
          </a:p>
        </p:txBody>
      </p:sp>
    </p:spTree>
    <p:extLst>
      <p:ext uri="{BB962C8B-B14F-4D97-AF65-F5344CB8AC3E}">
        <p14:creationId xmlns:p14="http://schemas.microsoft.com/office/powerpoint/2010/main" val="837073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31</a:t>
            </a:fld>
            <a:endParaRPr lang="en-GB" dirty="0"/>
          </a:p>
        </p:txBody>
      </p:sp>
    </p:spTree>
    <p:extLst>
      <p:ext uri="{BB962C8B-B14F-4D97-AF65-F5344CB8AC3E}">
        <p14:creationId xmlns:p14="http://schemas.microsoft.com/office/powerpoint/2010/main" val="3434004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32</a:t>
            </a:fld>
            <a:endParaRPr lang="en-GB" dirty="0"/>
          </a:p>
        </p:txBody>
      </p:sp>
    </p:spTree>
    <p:extLst>
      <p:ext uri="{BB962C8B-B14F-4D97-AF65-F5344CB8AC3E}">
        <p14:creationId xmlns:p14="http://schemas.microsoft.com/office/powerpoint/2010/main" val="3224513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33</a:t>
            </a:fld>
            <a:endParaRPr lang="en-GB" dirty="0"/>
          </a:p>
        </p:txBody>
      </p:sp>
    </p:spTree>
    <p:extLst>
      <p:ext uri="{BB962C8B-B14F-4D97-AF65-F5344CB8AC3E}">
        <p14:creationId xmlns:p14="http://schemas.microsoft.com/office/powerpoint/2010/main" val="707902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34</a:t>
            </a:fld>
            <a:endParaRPr lang="en-GB" dirty="0"/>
          </a:p>
        </p:txBody>
      </p:sp>
    </p:spTree>
    <p:extLst>
      <p:ext uri="{BB962C8B-B14F-4D97-AF65-F5344CB8AC3E}">
        <p14:creationId xmlns:p14="http://schemas.microsoft.com/office/powerpoint/2010/main" val="3192300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35</a:t>
            </a:fld>
            <a:endParaRPr lang="en-GB" dirty="0"/>
          </a:p>
        </p:txBody>
      </p:sp>
    </p:spTree>
    <p:extLst>
      <p:ext uri="{BB962C8B-B14F-4D97-AF65-F5344CB8AC3E}">
        <p14:creationId xmlns:p14="http://schemas.microsoft.com/office/powerpoint/2010/main" val="1422308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36</a:t>
            </a:fld>
            <a:endParaRPr lang="en-GB" dirty="0"/>
          </a:p>
        </p:txBody>
      </p:sp>
    </p:spTree>
    <p:extLst>
      <p:ext uri="{BB962C8B-B14F-4D97-AF65-F5344CB8AC3E}">
        <p14:creationId xmlns:p14="http://schemas.microsoft.com/office/powerpoint/2010/main" val="194693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37</a:t>
            </a:fld>
            <a:endParaRPr lang="en-GB" dirty="0"/>
          </a:p>
        </p:txBody>
      </p:sp>
    </p:spTree>
    <p:extLst>
      <p:ext uri="{BB962C8B-B14F-4D97-AF65-F5344CB8AC3E}">
        <p14:creationId xmlns:p14="http://schemas.microsoft.com/office/powerpoint/2010/main" val="1741274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38</a:t>
            </a:fld>
            <a:endParaRPr lang="en-GB" dirty="0"/>
          </a:p>
        </p:txBody>
      </p:sp>
    </p:spTree>
    <p:extLst>
      <p:ext uri="{BB962C8B-B14F-4D97-AF65-F5344CB8AC3E}">
        <p14:creationId xmlns:p14="http://schemas.microsoft.com/office/powerpoint/2010/main" val="3647418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39</a:t>
            </a:fld>
            <a:endParaRPr lang="en-GB" dirty="0"/>
          </a:p>
        </p:txBody>
      </p:sp>
    </p:spTree>
    <p:extLst>
      <p:ext uri="{BB962C8B-B14F-4D97-AF65-F5344CB8AC3E}">
        <p14:creationId xmlns:p14="http://schemas.microsoft.com/office/powerpoint/2010/main" val="3621927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40</a:t>
            </a:fld>
            <a:endParaRPr lang="en-GB" dirty="0"/>
          </a:p>
        </p:txBody>
      </p:sp>
    </p:spTree>
    <p:extLst>
      <p:ext uri="{BB962C8B-B14F-4D97-AF65-F5344CB8AC3E}">
        <p14:creationId xmlns:p14="http://schemas.microsoft.com/office/powerpoint/2010/main" val="2078882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a:t>
            </a:fld>
            <a:endParaRPr lang="en-GB" dirty="0"/>
          </a:p>
        </p:txBody>
      </p:sp>
    </p:spTree>
    <p:extLst>
      <p:ext uri="{BB962C8B-B14F-4D97-AF65-F5344CB8AC3E}">
        <p14:creationId xmlns:p14="http://schemas.microsoft.com/office/powerpoint/2010/main" val="1826793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41</a:t>
            </a:fld>
            <a:endParaRPr lang="en-GB" dirty="0"/>
          </a:p>
        </p:txBody>
      </p:sp>
    </p:spTree>
    <p:extLst>
      <p:ext uri="{BB962C8B-B14F-4D97-AF65-F5344CB8AC3E}">
        <p14:creationId xmlns:p14="http://schemas.microsoft.com/office/powerpoint/2010/main" val="2189920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42</a:t>
            </a:fld>
            <a:endParaRPr lang="en-GB" dirty="0"/>
          </a:p>
        </p:txBody>
      </p:sp>
    </p:spTree>
    <p:extLst>
      <p:ext uri="{BB962C8B-B14F-4D97-AF65-F5344CB8AC3E}">
        <p14:creationId xmlns:p14="http://schemas.microsoft.com/office/powerpoint/2010/main" val="2880692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43</a:t>
            </a:fld>
            <a:endParaRPr lang="en-GB" dirty="0"/>
          </a:p>
        </p:txBody>
      </p:sp>
    </p:spTree>
    <p:extLst>
      <p:ext uri="{BB962C8B-B14F-4D97-AF65-F5344CB8AC3E}">
        <p14:creationId xmlns:p14="http://schemas.microsoft.com/office/powerpoint/2010/main" val="3726250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966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5</a:t>
            </a:fld>
            <a:endParaRPr lang="en-GB" dirty="0"/>
          </a:p>
        </p:txBody>
      </p:sp>
    </p:spTree>
    <p:extLst>
      <p:ext uri="{BB962C8B-B14F-4D97-AF65-F5344CB8AC3E}">
        <p14:creationId xmlns:p14="http://schemas.microsoft.com/office/powerpoint/2010/main" val="98359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6</a:t>
            </a:fld>
            <a:endParaRPr lang="en-GB" dirty="0"/>
          </a:p>
        </p:txBody>
      </p:sp>
    </p:spTree>
    <p:extLst>
      <p:ext uri="{BB962C8B-B14F-4D97-AF65-F5344CB8AC3E}">
        <p14:creationId xmlns:p14="http://schemas.microsoft.com/office/powerpoint/2010/main" val="360839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7</a:t>
            </a:fld>
            <a:endParaRPr lang="en-GB" dirty="0"/>
          </a:p>
        </p:txBody>
      </p:sp>
    </p:spTree>
    <p:extLst>
      <p:ext uri="{BB962C8B-B14F-4D97-AF65-F5344CB8AC3E}">
        <p14:creationId xmlns:p14="http://schemas.microsoft.com/office/powerpoint/2010/main" val="36163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8</a:t>
            </a:fld>
            <a:endParaRPr lang="en-GB" dirty="0"/>
          </a:p>
        </p:txBody>
      </p:sp>
    </p:spTree>
    <p:extLst>
      <p:ext uri="{BB962C8B-B14F-4D97-AF65-F5344CB8AC3E}">
        <p14:creationId xmlns:p14="http://schemas.microsoft.com/office/powerpoint/2010/main" val="132058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9</a:t>
            </a:fld>
            <a:endParaRPr lang="en-GB" dirty="0"/>
          </a:p>
        </p:txBody>
      </p:sp>
    </p:spTree>
    <p:extLst>
      <p:ext uri="{BB962C8B-B14F-4D97-AF65-F5344CB8AC3E}">
        <p14:creationId xmlns:p14="http://schemas.microsoft.com/office/powerpoint/2010/main" val="2803238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dark, clock, tower, large&#10;&#10;Description automatically generated">
            <a:extLst>
              <a:ext uri="{FF2B5EF4-FFF2-40B4-BE49-F238E27FC236}">
                <a16:creationId xmlns:a16="http://schemas.microsoft.com/office/drawing/2014/main" id="{495C3B09-D6C2-3B4F-871C-DB07C504C39C}"/>
              </a:ext>
            </a:extLst>
          </p:cNvPr>
          <p:cNvPicPr>
            <a:picLocks noChangeAspect="1"/>
          </p:cNvPicPr>
          <p:nvPr userDrawn="1"/>
        </p:nvPicPr>
        <p:blipFill>
          <a:blip r:embed="rId3"/>
          <a:stretch>
            <a:fillRect/>
          </a:stretch>
        </p:blipFill>
        <p:spPr>
          <a:xfrm>
            <a:off x="8544200" y="3719595"/>
            <a:ext cx="3011530" cy="3079272"/>
          </a:xfrm>
          <a:prstGeom prst="rect">
            <a:avLst/>
          </a:prstGeom>
          <a:effectLst>
            <a:outerShdw blurRad="914400" sx="120000" sy="120000" algn="ctr" rotWithShape="0">
              <a:prstClr val="black">
                <a:alpha val="69000"/>
              </a:prstClr>
            </a:outerShdw>
          </a:effectLst>
        </p:spPr>
      </p:pic>
      <p:sp>
        <p:nvSpPr>
          <p:cNvPr id="7" name="Text Placeholder 2">
            <a:extLst>
              <a:ext uri="{FF2B5EF4-FFF2-40B4-BE49-F238E27FC236}">
                <a16:creationId xmlns:a16="http://schemas.microsoft.com/office/drawing/2014/main" id="{124D2B9F-4060-AF4A-805C-962332D5A61B}"/>
              </a:ext>
            </a:extLst>
          </p:cNvPr>
          <p:cNvSpPr>
            <a:spLocks noGrp="1"/>
          </p:cNvSpPr>
          <p:nvPr userDrawn="1">
            <p:ph type="body" idx="1"/>
          </p:nvPr>
        </p:nvSpPr>
        <p:spPr>
          <a:xfrm>
            <a:off x="3493770" y="4459058"/>
            <a:ext cx="5204460" cy="1267372"/>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6" name="Title 15">
            <a:extLst>
              <a:ext uri="{FF2B5EF4-FFF2-40B4-BE49-F238E27FC236}">
                <a16:creationId xmlns:a16="http://schemas.microsoft.com/office/drawing/2014/main" id="{1CE6B6E6-73F9-E540-8A32-A72BA46DC3D9}"/>
              </a:ext>
            </a:extLst>
          </p:cNvPr>
          <p:cNvSpPr>
            <a:spLocks noGrp="1"/>
          </p:cNvSpPr>
          <p:nvPr userDrawn="1">
            <p:ph type="title" hasCustomPrompt="1"/>
          </p:nvPr>
        </p:nvSpPr>
        <p:spPr>
          <a:xfrm>
            <a:off x="2895601" y="1743636"/>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
        <p:nvSpPr>
          <p:cNvPr id="13" name="Freeform 207">
            <a:extLst>
              <a:ext uri="{FF2B5EF4-FFF2-40B4-BE49-F238E27FC236}">
                <a16:creationId xmlns:a16="http://schemas.microsoft.com/office/drawing/2014/main" id="{ABB39467-B462-4756-8458-56B96A6A4706}"/>
              </a:ext>
            </a:extLst>
          </p:cNvPr>
          <p:cNvSpPr>
            <a:spLocks noGrp="1"/>
          </p:cNvSpPr>
          <p:nvPr>
            <p:ph type="pic" sz="quarter" idx="10" hasCustomPrompt="1"/>
          </p:nvPr>
        </p:nvSpPr>
        <p:spPr>
          <a:xfrm>
            <a:off x="9206946" y="4324272"/>
            <a:ext cx="1847688" cy="1847688"/>
          </a:xfrm>
          <a:custGeom>
            <a:avLst/>
            <a:gdLst>
              <a:gd name="connsiteX0" fmla="*/ 923844 w 1847688"/>
              <a:gd name="connsiteY0" fmla="*/ 0 h 1847688"/>
              <a:gd name="connsiteX1" fmla="*/ 1847688 w 1847688"/>
              <a:gd name="connsiteY1" fmla="*/ 923844 h 1847688"/>
              <a:gd name="connsiteX2" fmla="*/ 923844 w 1847688"/>
              <a:gd name="connsiteY2" fmla="*/ 1847688 h 1847688"/>
              <a:gd name="connsiteX3" fmla="*/ 0 w 1847688"/>
              <a:gd name="connsiteY3" fmla="*/ 923844 h 1847688"/>
              <a:gd name="connsiteX4" fmla="*/ 923844 w 1847688"/>
              <a:gd name="connsiteY4" fmla="*/ 0 h 184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688" h="1847688">
                <a:moveTo>
                  <a:pt x="923844" y="0"/>
                </a:moveTo>
                <a:cubicBezTo>
                  <a:pt x="1434069" y="0"/>
                  <a:pt x="1847688" y="413619"/>
                  <a:pt x="1847688" y="923844"/>
                </a:cubicBezTo>
                <a:cubicBezTo>
                  <a:pt x="1847688" y="1434069"/>
                  <a:pt x="1434069" y="1847688"/>
                  <a:pt x="923844" y="1847688"/>
                </a:cubicBezTo>
                <a:cubicBezTo>
                  <a:pt x="413619" y="1847688"/>
                  <a:pt x="0" y="1434069"/>
                  <a:pt x="0" y="923844"/>
                </a:cubicBezTo>
                <a:cubicBezTo>
                  <a:pt x="0" y="413619"/>
                  <a:pt x="413619" y="0"/>
                  <a:pt x="923844" y="0"/>
                </a:cubicBezTo>
                <a:close/>
              </a:path>
            </a:pathLst>
          </a:custGeom>
          <a:solidFill>
            <a:schemeClr val="bg1"/>
          </a:solidFill>
          <a:ln>
            <a:noFill/>
          </a:ln>
        </p:spPr>
        <p:style>
          <a:lnRef idx="0">
            <a:scrgbClr r="0" g="0" b="0"/>
          </a:lnRef>
          <a:fillRef idx="0">
            <a:scrgbClr r="0" g="0" b="0"/>
          </a:fillRef>
          <a:effectRef idx="0">
            <a:scrgbClr r="0" g="0" b="0"/>
          </a:effectRef>
          <a:fontRef idx="minor">
            <a:schemeClr val="lt1"/>
          </a:fontRef>
        </p:style>
        <p:txBody>
          <a:bodyPr wrap="square" anchor="ctr">
            <a:noAutofit/>
          </a:bodyPr>
          <a:lstStyle>
            <a:lvl1pPr marL="0" indent="0" algn="ctr">
              <a:buNone/>
              <a:defRPr b="1">
                <a:solidFill>
                  <a:schemeClr val="tx1">
                    <a:lumMod val="85000"/>
                    <a:lumOff val="15000"/>
                  </a:schemeClr>
                </a:solidFill>
              </a:defRPr>
            </a:lvl1pPr>
          </a:lstStyle>
          <a:p>
            <a:r>
              <a:rPr lang="en-US" dirty="0"/>
              <a:t>Your logo here</a:t>
            </a:r>
          </a:p>
        </p:txBody>
      </p:sp>
    </p:spTree>
    <p:extLst>
      <p:ext uri="{BB962C8B-B14F-4D97-AF65-F5344CB8AC3E}">
        <p14:creationId xmlns:p14="http://schemas.microsoft.com/office/powerpoint/2010/main" val="327892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875157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875157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8751569" cy="552450"/>
          </a:xfrm>
        </p:spPr>
        <p:txBody>
          <a:bodyPr lIns="45720" rIns="0">
            <a:normAutofit/>
          </a:bodyPr>
          <a:lstStyle>
            <a:lvl1pPr marL="0" indent="0">
              <a:buNone/>
              <a:defRPr sz="2400">
                <a:solidFill>
                  <a:schemeClr val="accent1"/>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471AC098-AE75-9C41-8DF3-5A14F70B4BC6}"/>
              </a:ext>
            </a:extLst>
          </p:cNvPr>
          <p:cNvPicPr>
            <a:picLocks noChangeAspect="1"/>
          </p:cNvPicPr>
          <p:nvPr userDrawn="1"/>
        </p:nvPicPr>
        <p:blipFill rotWithShape="1">
          <a:blip r:embed="rId3"/>
          <a:srcRect r="5808" b="39311"/>
          <a:stretch/>
        </p:blipFill>
        <p:spPr>
          <a:xfrm rot="16200000">
            <a:off x="7330768" y="1996765"/>
            <a:ext cx="6857999" cy="2864468"/>
          </a:xfrm>
          <a:prstGeom prst="rect">
            <a:avLst/>
          </a:prstGeom>
          <a:effectLst>
            <a:outerShdw blurRad="215900" dist="825500" dir="8100000" sx="106000" sy="106000" algn="tr" rotWithShape="0">
              <a:prstClr val="black">
                <a:alpha val="23000"/>
              </a:prstClr>
            </a:outerShdw>
          </a:effectLst>
        </p:spPr>
      </p:pic>
    </p:spTree>
    <p:extLst>
      <p:ext uri="{BB962C8B-B14F-4D97-AF65-F5344CB8AC3E}">
        <p14:creationId xmlns:p14="http://schemas.microsoft.com/office/powerpoint/2010/main" val="9811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bg>
      <p:bgPr>
        <a:blipFill dpi="0" rotWithShape="1">
          <a:blip r:embed="rId2">
            <a:lum/>
          </a:blip>
          <a:srcRect/>
          <a:stretch>
            <a:fillRect l="-9000" t="-10000" r="-9000" b="-10000"/>
          </a:stretch>
        </a:blipFill>
        <a:effectLst/>
      </p:bgPr>
    </p:bg>
    <p:spTree>
      <p:nvGrpSpPr>
        <p:cNvPr id="1" name=""/>
        <p:cNvGrpSpPr/>
        <p:nvPr/>
      </p:nvGrpSpPr>
      <p:grpSpPr>
        <a:xfrm>
          <a:off x="0" y="0"/>
          <a:ext cx="0" cy="0"/>
          <a:chOff x="0" y="0"/>
          <a:chExt cx="0" cy="0"/>
        </a:xfrm>
      </p:grpSpPr>
      <p:sp>
        <p:nvSpPr>
          <p:cNvPr id="15" name="Freeform 24">
            <a:extLst>
              <a:ext uri="{FF2B5EF4-FFF2-40B4-BE49-F238E27FC236}">
                <a16:creationId xmlns:a16="http://schemas.microsoft.com/office/drawing/2014/main" id="{9882EEA8-56FE-4EEF-B3E8-951F37341A76}"/>
              </a:ext>
            </a:extLst>
          </p:cNvPr>
          <p:cNvSpPr>
            <a:spLocks noGrp="1"/>
          </p:cNvSpPr>
          <p:nvPr>
            <p:ph type="pic" sz="quarter" idx="12"/>
          </p:nvPr>
        </p:nvSpPr>
        <p:spPr>
          <a:xfrm>
            <a:off x="2228540" y="0"/>
            <a:ext cx="7738945" cy="6858000"/>
          </a:xfrm>
          <a:custGeom>
            <a:avLst/>
            <a:gdLst>
              <a:gd name="connsiteX0" fmla="*/ 2055104 w 7738945"/>
              <a:gd name="connsiteY0" fmla="*/ 0 h 6838951"/>
              <a:gd name="connsiteX1" fmla="*/ 5683825 w 7738945"/>
              <a:gd name="connsiteY1" fmla="*/ 0 h 6838951"/>
              <a:gd name="connsiteX2" fmla="*/ 5919062 w 7738945"/>
              <a:gd name="connsiteY2" fmla="*/ 134842 h 6838951"/>
              <a:gd name="connsiteX3" fmla="*/ 6605691 w 7738945"/>
              <a:gd name="connsiteY3" fmla="*/ 681772 h 6838951"/>
              <a:gd name="connsiteX4" fmla="*/ 7435120 w 7738945"/>
              <a:gd name="connsiteY4" fmla="*/ 1912255 h 6838951"/>
              <a:gd name="connsiteX5" fmla="*/ 7738945 w 7738945"/>
              <a:gd name="connsiteY5" fmla="*/ 3419001 h 6838951"/>
              <a:gd name="connsiteX6" fmla="*/ 7435120 w 7738945"/>
              <a:gd name="connsiteY6" fmla="*/ 4925747 h 6838951"/>
              <a:gd name="connsiteX7" fmla="*/ 6605691 w 7738945"/>
              <a:gd name="connsiteY7" fmla="*/ 6156230 h 6838951"/>
              <a:gd name="connsiteX8" fmla="*/ 5919062 w 7738945"/>
              <a:gd name="connsiteY8" fmla="*/ 6703160 h 6838951"/>
              <a:gd name="connsiteX9" fmla="*/ 5682170 w 7738945"/>
              <a:gd name="connsiteY9" fmla="*/ 6838951 h 6838951"/>
              <a:gd name="connsiteX10" fmla="*/ 2056776 w 7738945"/>
              <a:gd name="connsiteY10" fmla="*/ 6838951 h 6838951"/>
              <a:gd name="connsiteX11" fmla="*/ 1819884 w 7738945"/>
              <a:gd name="connsiteY11" fmla="*/ 6703160 h 6838951"/>
              <a:gd name="connsiteX12" fmla="*/ 1133254 w 7738945"/>
              <a:gd name="connsiteY12" fmla="*/ 6156230 h 6838951"/>
              <a:gd name="connsiteX13" fmla="*/ 303826 w 7738945"/>
              <a:gd name="connsiteY13" fmla="*/ 4925747 h 6838951"/>
              <a:gd name="connsiteX14" fmla="*/ 0 w 7738945"/>
              <a:gd name="connsiteY14" fmla="*/ 3419001 h 6838951"/>
              <a:gd name="connsiteX15" fmla="*/ 303826 w 7738945"/>
              <a:gd name="connsiteY15" fmla="*/ 1912255 h 6838951"/>
              <a:gd name="connsiteX16" fmla="*/ 1133254 w 7738945"/>
              <a:gd name="connsiteY16" fmla="*/ 681772 h 6838951"/>
              <a:gd name="connsiteX17" fmla="*/ 1819884 w 7738945"/>
              <a:gd name="connsiteY17" fmla="*/ 134708 h 683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38945" h="6838951">
                <a:moveTo>
                  <a:pt x="2055104" y="0"/>
                </a:moveTo>
                <a:lnTo>
                  <a:pt x="5683825" y="0"/>
                </a:lnTo>
                <a:lnTo>
                  <a:pt x="5919062" y="134842"/>
                </a:lnTo>
                <a:cubicBezTo>
                  <a:pt x="6166681" y="289645"/>
                  <a:pt x="6396364" y="472669"/>
                  <a:pt x="6605691" y="681772"/>
                </a:cubicBezTo>
                <a:cubicBezTo>
                  <a:pt x="6960751" y="1038056"/>
                  <a:pt x="7239854" y="1451499"/>
                  <a:pt x="7435120" y="1912255"/>
                </a:cubicBezTo>
                <a:cubicBezTo>
                  <a:pt x="7637192" y="2389524"/>
                  <a:pt x="7738945" y="2896006"/>
                  <a:pt x="7738945" y="3419001"/>
                </a:cubicBezTo>
                <a:cubicBezTo>
                  <a:pt x="7738945" y="3941996"/>
                  <a:pt x="7637192" y="4448479"/>
                  <a:pt x="7435120" y="4925747"/>
                </a:cubicBezTo>
                <a:cubicBezTo>
                  <a:pt x="7239854" y="5386504"/>
                  <a:pt x="6960751" y="5800899"/>
                  <a:pt x="6605691" y="6156230"/>
                </a:cubicBezTo>
                <a:cubicBezTo>
                  <a:pt x="6396364" y="6365333"/>
                  <a:pt x="6166681" y="6548357"/>
                  <a:pt x="5919062" y="6703160"/>
                </a:cubicBezTo>
                <a:lnTo>
                  <a:pt x="5682170" y="6838951"/>
                </a:lnTo>
                <a:lnTo>
                  <a:pt x="2056776" y="6838951"/>
                </a:lnTo>
                <a:lnTo>
                  <a:pt x="1819884" y="6703160"/>
                </a:lnTo>
                <a:cubicBezTo>
                  <a:pt x="1572265" y="6548357"/>
                  <a:pt x="1342582" y="6365333"/>
                  <a:pt x="1133254" y="6156230"/>
                </a:cubicBezTo>
                <a:cubicBezTo>
                  <a:pt x="778194" y="5799946"/>
                  <a:pt x="499091" y="5386504"/>
                  <a:pt x="303826" y="4925747"/>
                </a:cubicBezTo>
                <a:cubicBezTo>
                  <a:pt x="101753" y="4448479"/>
                  <a:pt x="0" y="3941996"/>
                  <a:pt x="0" y="3419001"/>
                </a:cubicBezTo>
                <a:cubicBezTo>
                  <a:pt x="0" y="2896006"/>
                  <a:pt x="101753" y="2389524"/>
                  <a:pt x="303826" y="1912255"/>
                </a:cubicBezTo>
                <a:cubicBezTo>
                  <a:pt x="499091" y="1451499"/>
                  <a:pt x="778194" y="1037104"/>
                  <a:pt x="1133254" y="681772"/>
                </a:cubicBezTo>
                <a:cubicBezTo>
                  <a:pt x="1342582" y="471955"/>
                  <a:pt x="1572265" y="289288"/>
                  <a:pt x="1819884" y="134708"/>
                </a:cubicBezTo>
                <a:close/>
              </a:path>
            </a:pathLst>
          </a:custGeom>
          <a:solidFill>
            <a:schemeClr val="bg1">
              <a:alpha val="70000"/>
            </a:schemeClr>
          </a:solidFill>
        </p:spPr>
        <p:txBody>
          <a:bodyPr wrap="square" anchor="ctr">
            <a:noAutofit/>
          </a:bodyPr>
          <a:lstStyle>
            <a:lvl1pPr marL="0" indent="0" algn="ctr">
              <a:buNone/>
              <a:defRPr b="1">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3877196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FB420B-982A-4A71-8405-E6672607BDF0}"/>
              </a:ext>
            </a:extLst>
          </p:cNvPr>
          <p:cNvGrpSpPr/>
          <p:nvPr userDrawn="1"/>
        </p:nvGrpSpPr>
        <p:grpSpPr>
          <a:xfrm>
            <a:off x="8643659" y="591099"/>
            <a:ext cx="2696547" cy="5675457"/>
            <a:chOff x="8253302" y="591099"/>
            <a:chExt cx="2696547" cy="5675457"/>
          </a:xfrm>
        </p:grpSpPr>
        <p:sp>
          <p:nvSpPr>
            <p:cNvPr id="13" name="Shape">
              <a:extLst>
                <a:ext uri="{FF2B5EF4-FFF2-40B4-BE49-F238E27FC236}">
                  <a16:creationId xmlns:a16="http://schemas.microsoft.com/office/drawing/2014/main" id="{CC64E206-895B-A642-B97E-9280DFCEAF0D}"/>
                </a:ext>
              </a:extLst>
            </p:cNvPr>
            <p:cNvSpPr/>
            <p:nvPr/>
          </p:nvSpPr>
          <p:spPr>
            <a:xfrm>
              <a:off x="8253302" y="591099"/>
              <a:ext cx="2696547" cy="5675457"/>
            </a:xfrm>
            <a:custGeom>
              <a:avLst/>
              <a:gdLst/>
              <a:ahLst/>
              <a:cxnLst>
                <a:cxn ang="0">
                  <a:pos x="wd2" y="hd2"/>
                </a:cxn>
                <a:cxn ang="5400000">
                  <a:pos x="wd2" y="hd2"/>
                </a:cxn>
                <a:cxn ang="10800000">
                  <a:pos x="wd2" y="hd2"/>
                </a:cxn>
                <a:cxn ang="16200000">
                  <a:pos x="wd2" y="hd2"/>
                </a:cxn>
              </a:cxnLst>
              <a:rect l="0" t="0" r="r" b="b"/>
              <a:pathLst>
                <a:path w="21600" h="21600" extrusionOk="0">
                  <a:moveTo>
                    <a:pt x="21600" y="20002"/>
                  </a:moveTo>
                  <a:cubicBezTo>
                    <a:pt x="21600" y="20880"/>
                    <a:pt x="20087" y="21600"/>
                    <a:pt x="18237" y="21600"/>
                  </a:cubicBezTo>
                  <a:lnTo>
                    <a:pt x="3363" y="21600"/>
                  </a:lnTo>
                  <a:cubicBezTo>
                    <a:pt x="1513" y="21600"/>
                    <a:pt x="0" y="20880"/>
                    <a:pt x="0" y="20002"/>
                  </a:cubicBezTo>
                  <a:lnTo>
                    <a:pt x="0" y="1598"/>
                  </a:lnTo>
                  <a:cubicBezTo>
                    <a:pt x="0" y="719"/>
                    <a:pt x="1513" y="0"/>
                    <a:pt x="3363" y="0"/>
                  </a:cubicBezTo>
                  <a:lnTo>
                    <a:pt x="18237" y="0"/>
                  </a:lnTo>
                  <a:cubicBezTo>
                    <a:pt x="20087" y="0"/>
                    <a:pt x="21600" y="719"/>
                    <a:pt x="21600" y="1598"/>
                  </a:cubicBezTo>
                  <a:lnTo>
                    <a:pt x="21600" y="20002"/>
                  </a:ln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sp>
          <p:nvSpPr>
            <p:cNvPr id="15" name="Shape">
              <a:extLst>
                <a:ext uri="{FF2B5EF4-FFF2-40B4-BE49-F238E27FC236}">
                  <a16:creationId xmlns:a16="http://schemas.microsoft.com/office/drawing/2014/main" id="{76F08690-8155-7149-8D2D-8907F81E439E}"/>
                </a:ext>
              </a:extLst>
            </p:cNvPr>
            <p:cNvSpPr/>
            <p:nvPr/>
          </p:nvSpPr>
          <p:spPr>
            <a:xfrm>
              <a:off x="9412344" y="5654511"/>
              <a:ext cx="378462" cy="378832"/>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53"/>
                    <a:pt x="16770" y="21600"/>
                    <a:pt x="10800" y="21600"/>
                  </a:cubicBezTo>
                  <a:cubicBezTo>
                    <a:pt x="4830" y="21600"/>
                    <a:pt x="0" y="16753"/>
                    <a:pt x="0" y="10789"/>
                  </a:cubicBezTo>
                  <a:cubicBezTo>
                    <a:pt x="0" y="4847"/>
                    <a:pt x="4830" y="0"/>
                    <a:pt x="10800" y="0"/>
                  </a:cubicBezTo>
                  <a:cubicBezTo>
                    <a:pt x="16770" y="0"/>
                    <a:pt x="21600" y="4847"/>
                    <a:pt x="21600" y="10789"/>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6" name="Shape">
              <a:extLst>
                <a:ext uri="{FF2B5EF4-FFF2-40B4-BE49-F238E27FC236}">
                  <a16:creationId xmlns:a16="http://schemas.microsoft.com/office/drawing/2014/main" id="{6F153367-4DBE-C542-94F9-6522C8762D7F}"/>
                </a:ext>
              </a:extLst>
            </p:cNvPr>
            <p:cNvSpPr/>
            <p:nvPr/>
          </p:nvSpPr>
          <p:spPr>
            <a:xfrm>
              <a:off x="9368178" y="1034607"/>
              <a:ext cx="466795" cy="11309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9"/>
                    <a:pt x="20420" y="21600"/>
                    <a:pt x="18966" y="21600"/>
                  </a:cubicBezTo>
                  <a:lnTo>
                    <a:pt x="2634" y="21600"/>
                  </a:lnTo>
                  <a:cubicBezTo>
                    <a:pt x="1197" y="21600"/>
                    <a:pt x="0" y="16729"/>
                    <a:pt x="0" y="10800"/>
                  </a:cubicBezTo>
                  <a:lnTo>
                    <a:pt x="0" y="10800"/>
                  </a:lnTo>
                  <a:cubicBezTo>
                    <a:pt x="0" y="4871"/>
                    <a:pt x="1180" y="0"/>
                    <a:pt x="2634" y="0"/>
                  </a:cubicBezTo>
                  <a:lnTo>
                    <a:pt x="18966" y="0"/>
                  </a:lnTo>
                  <a:cubicBezTo>
                    <a:pt x="20420" y="71"/>
                    <a:pt x="21600" y="4871"/>
                    <a:pt x="21600" y="10800"/>
                  </a:cubicBezTo>
                  <a:lnTo>
                    <a:pt x="21600" y="10800"/>
                  </a:ln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7" name="Content Placeholder 2">
            <a:extLst>
              <a:ext uri="{FF2B5EF4-FFF2-40B4-BE49-F238E27FC236}">
                <a16:creationId xmlns:a16="http://schemas.microsoft.com/office/drawing/2014/main" id="{211FB036-9C56-CB41-8821-C2C13A550663}"/>
              </a:ext>
            </a:extLst>
          </p:cNvPr>
          <p:cNvSpPr>
            <a:spLocks noGrp="1"/>
          </p:cNvSpPr>
          <p:nvPr userDrawn="1">
            <p:ph sz="half" idx="16" hasCustomPrompt="1"/>
          </p:nvPr>
        </p:nvSpPr>
        <p:spPr>
          <a:xfrm>
            <a:off x="473530" y="510130"/>
            <a:ext cx="7516106"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22" name="Picture Placeholder 2">
            <a:extLst>
              <a:ext uri="{FF2B5EF4-FFF2-40B4-BE49-F238E27FC236}">
                <a16:creationId xmlns:a16="http://schemas.microsoft.com/office/drawing/2014/main" id="{C736CF7B-B7AE-4246-A6CF-8D08BDBDB6F8}"/>
              </a:ext>
            </a:extLst>
          </p:cNvPr>
          <p:cNvSpPr>
            <a:spLocks noGrp="1"/>
          </p:cNvSpPr>
          <p:nvPr>
            <p:ph type="pic" sz="quarter" idx="10"/>
          </p:nvPr>
        </p:nvSpPr>
        <p:spPr>
          <a:xfrm>
            <a:off x="8841577" y="1366842"/>
            <a:ext cx="2300711" cy="4151376"/>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23" name="Date Placeholder 2">
            <a:extLst>
              <a:ext uri="{FF2B5EF4-FFF2-40B4-BE49-F238E27FC236}">
                <a16:creationId xmlns:a16="http://schemas.microsoft.com/office/drawing/2014/main" id="{40B40C88-6069-4E8C-87F2-6B3FF9FBA048}"/>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4" name="Footer Placeholder 3">
            <a:extLst>
              <a:ext uri="{FF2B5EF4-FFF2-40B4-BE49-F238E27FC236}">
                <a16:creationId xmlns:a16="http://schemas.microsoft.com/office/drawing/2014/main" id="{557AF608-26E9-41D5-87FE-74D909832A69}"/>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5" name="Slide Number Placeholder 4">
            <a:extLst>
              <a:ext uri="{FF2B5EF4-FFF2-40B4-BE49-F238E27FC236}">
                <a16:creationId xmlns:a16="http://schemas.microsoft.com/office/drawing/2014/main" id="{443FB835-3FDC-4D23-B140-363F1FC301C5}"/>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274433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946747-B63E-4485-922D-77CACBAA0FEA}"/>
              </a:ext>
            </a:extLst>
          </p:cNvPr>
          <p:cNvGrpSpPr/>
          <p:nvPr userDrawn="1"/>
        </p:nvGrpSpPr>
        <p:grpSpPr>
          <a:xfrm>
            <a:off x="7156636" y="581034"/>
            <a:ext cx="4382349" cy="5695576"/>
            <a:chOff x="7156636" y="581034"/>
            <a:chExt cx="4382349" cy="5695576"/>
          </a:xfrm>
        </p:grpSpPr>
        <p:sp>
          <p:nvSpPr>
            <p:cNvPr id="5" name="Shape">
              <a:extLst>
                <a:ext uri="{FF2B5EF4-FFF2-40B4-BE49-F238E27FC236}">
                  <a16:creationId xmlns:a16="http://schemas.microsoft.com/office/drawing/2014/main" id="{A31C8030-81CD-EA46-A444-DC2F955F0EE2}"/>
                </a:ext>
              </a:extLst>
            </p:cNvPr>
            <p:cNvSpPr/>
            <p:nvPr/>
          </p:nvSpPr>
          <p:spPr>
            <a:xfrm>
              <a:off x="7156636" y="581034"/>
              <a:ext cx="4382349" cy="5695576"/>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noFill/>
            <a:ln w="50800">
              <a:solidFill>
                <a:schemeClr val="bg2"/>
              </a:solidFill>
              <a:miter lim="400000"/>
            </a:ln>
          </p:spPr>
          <p:txBody>
            <a:bodyPr lIns="38100" tIns="38100" rIns="38100" bIns="38100" anchor="ctr"/>
            <a:lstStyle/>
            <a:p>
              <a:pPr>
                <a:defRPr sz="3000">
                  <a:solidFill>
                    <a:srgbClr val="FFFFFF"/>
                  </a:solidFill>
                </a:defRPr>
              </a:pPr>
              <a:endParaRPr sz="3000" dirty="0"/>
            </a:p>
          </p:txBody>
        </p:sp>
        <p:sp>
          <p:nvSpPr>
            <p:cNvPr id="7" name="Shape">
              <a:extLst>
                <a:ext uri="{FF2B5EF4-FFF2-40B4-BE49-F238E27FC236}">
                  <a16:creationId xmlns:a16="http://schemas.microsoft.com/office/drawing/2014/main" id="{FE789B4A-1229-1649-BA8B-EE9AD7FD840B}"/>
                </a:ext>
              </a:extLst>
            </p:cNvPr>
            <p:cNvSpPr/>
            <p:nvPr/>
          </p:nvSpPr>
          <p:spPr>
            <a:xfrm>
              <a:off x="9291617" y="789151"/>
              <a:ext cx="112387" cy="11238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8" name="Shape">
              <a:extLst>
                <a:ext uri="{FF2B5EF4-FFF2-40B4-BE49-F238E27FC236}">
                  <a16:creationId xmlns:a16="http://schemas.microsoft.com/office/drawing/2014/main" id="{4E74DE90-1B4A-A047-8AF2-3D9C110F4003}"/>
                </a:ext>
              </a:extLst>
            </p:cNvPr>
            <p:cNvSpPr/>
            <p:nvPr/>
          </p:nvSpPr>
          <p:spPr>
            <a:xfrm>
              <a:off x="9249474" y="5908863"/>
              <a:ext cx="196672" cy="1968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1" name="Content Placeholder 2">
            <a:extLst>
              <a:ext uri="{FF2B5EF4-FFF2-40B4-BE49-F238E27FC236}">
                <a16:creationId xmlns:a16="http://schemas.microsoft.com/office/drawing/2014/main" id="{F3A639DB-BEB9-1F40-AE91-30D8E7DF88EC}"/>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1780FBE5-C567-4BFF-8EF1-8E0A26AAEC96}"/>
              </a:ext>
            </a:extLst>
          </p:cNvPr>
          <p:cNvSpPr>
            <a:spLocks noGrp="1"/>
          </p:cNvSpPr>
          <p:nvPr>
            <p:ph type="pic" sz="quarter" idx="10"/>
          </p:nvPr>
        </p:nvSpPr>
        <p:spPr>
          <a:xfrm>
            <a:off x="7578446" y="1060077"/>
            <a:ext cx="3538728" cy="4727448"/>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18" name="Date Placeholder 2">
            <a:extLst>
              <a:ext uri="{FF2B5EF4-FFF2-40B4-BE49-F238E27FC236}">
                <a16:creationId xmlns:a16="http://schemas.microsoft.com/office/drawing/2014/main" id="{D3DDAF75-AEF1-47B6-8617-9E79BA1E6E2A}"/>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19" name="Footer Placeholder 3">
            <a:extLst>
              <a:ext uri="{FF2B5EF4-FFF2-40B4-BE49-F238E27FC236}">
                <a16:creationId xmlns:a16="http://schemas.microsoft.com/office/drawing/2014/main" id="{3A116954-C935-4389-BCDA-B98D6BB80568}"/>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0" name="Slide Number Placeholder 4">
            <a:extLst>
              <a:ext uri="{FF2B5EF4-FFF2-40B4-BE49-F238E27FC236}">
                <a16:creationId xmlns:a16="http://schemas.microsoft.com/office/drawing/2014/main" id="{AA02BA5C-47E9-414A-9585-C40F7EF1D38B}"/>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560717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8FF2C3-9C82-440D-99D2-35EBCC21CF46}"/>
              </a:ext>
            </a:extLst>
          </p:cNvPr>
          <p:cNvGrpSpPr/>
          <p:nvPr userDrawn="1"/>
        </p:nvGrpSpPr>
        <p:grpSpPr>
          <a:xfrm>
            <a:off x="6727839" y="1331707"/>
            <a:ext cx="7874503" cy="4207840"/>
            <a:chOff x="6727839" y="1331707"/>
            <a:chExt cx="7874503" cy="4207840"/>
          </a:xfrm>
        </p:grpSpPr>
        <p:grpSp>
          <p:nvGrpSpPr>
            <p:cNvPr id="4" name="Group 3">
              <a:extLst>
                <a:ext uri="{FF2B5EF4-FFF2-40B4-BE49-F238E27FC236}">
                  <a16:creationId xmlns:a16="http://schemas.microsoft.com/office/drawing/2014/main" id="{3DFC6CBA-0FA6-4ED4-B369-046DBF7FE952}"/>
                </a:ext>
              </a:extLst>
            </p:cNvPr>
            <p:cNvGrpSpPr/>
            <p:nvPr userDrawn="1"/>
          </p:nvGrpSpPr>
          <p:grpSpPr>
            <a:xfrm>
              <a:off x="6727839" y="1331707"/>
              <a:ext cx="7874503" cy="4207840"/>
              <a:chOff x="6727839" y="1331707"/>
              <a:chExt cx="7874503" cy="4207840"/>
            </a:xfrm>
          </p:grpSpPr>
          <p:sp>
            <p:nvSpPr>
              <p:cNvPr id="7" name="Shape">
                <a:extLst>
                  <a:ext uri="{FF2B5EF4-FFF2-40B4-BE49-F238E27FC236}">
                    <a16:creationId xmlns:a16="http://schemas.microsoft.com/office/drawing/2014/main" id="{E4FD3640-F549-2248-9D4A-6066DFA27E50}"/>
                  </a:ext>
                </a:extLst>
              </p:cNvPr>
              <p:cNvSpPr/>
              <p:nvPr/>
            </p:nvSpPr>
            <p:spPr>
              <a:xfrm>
                <a:off x="7726060" y="1331707"/>
                <a:ext cx="5893914" cy="3880880"/>
              </a:xfrm>
              <a:custGeom>
                <a:avLst/>
                <a:gdLst/>
                <a:ahLst/>
                <a:cxnLst>
                  <a:cxn ang="0">
                    <a:pos x="wd2" y="hd2"/>
                  </a:cxn>
                  <a:cxn ang="5400000">
                    <a:pos x="wd2" y="hd2"/>
                  </a:cxn>
                  <a:cxn ang="10800000">
                    <a:pos x="wd2" y="hd2"/>
                  </a:cxn>
                  <a:cxn ang="16200000">
                    <a:pos x="wd2" y="hd2"/>
                  </a:cxn>
                </a:cxnLst>
                <a:rect l="0" t="0" r="r" b="b"/>
                <a:pathLst>
                  <a:path w="21599" h="21600" extrusionOk="0">
                    <a:moveTo>
                      <a:pt x="21082" y="0"/>
                    </a:moveTo>
                    <a:lnTo>
                      <a:pt x="519" y="0"/>
                    </a:lnTo>
                    <a:cubicBezTo>
                      <a:pt x="233" y="0"/>
                      <a:pt x="0" y="355"/>
                      <a:pt x="0" y="787"/>
                    </a:cubicBezTo>
                    <a:lnTo>
                      <a:pt x="0" y="21600"/>
                    </a:lnTo>
                    <a:lnTo>
                      <a:pt x="21599" y="21600"/>
                    </a:lnTo>
                    <a:lnTo>
                      <a:pt x="21599" y="787"/>
                    </a:lnTo>
                    <a:cubicBezTo>
                      <a:pt x="21600" y="355"/>
                      <a:pt x="21367" y="0"/>
                      <a:pt x="21082" y="0"/>
                    </a:cubicBez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grpSp>
            <p:nvGrpSpPr>
              <p:cNvPr id="2" name="Group 1">
                <a:extLst>
                  <a:ext uri="{FF2B5EF4-FFF2-40B4-BE49-F238E27FC236}">
                    <a16:creationId xmlns:a16="http://schemas.microsoft.com/office/drawing/2014/main" id="{E808FCD8-5C14-4B59-B4DA-750D08F47D68}"/>
                  </a:ext>
                </a:extLst>
              </p:cNvPr>
              <p:cNvGrpSpPr/>
              <p:nvPr userDrawn="1"/>
            </p:nvGrpSpPr>
            <p:grpSpPr>
              <a:xfrm>
                <a:off x="6727839" y="5189727"/>
                <a:ext cx="7874503" cy="349820"/>
                <a:chOff x="6727839" y="5198975"/>
                <a:chExt cx="7874503" cy="349820"/>
              </a:xfrm>
            </p:grpSpPr>
            <p:sp>
              <p:nvSpPr>
                <p:cNvPr id="11" name="Shape">
                  <a:extLst>
                    <a:ext uri="{FF2B5EF4-FFF2-40B4-BE49-F238E27FC236}">
                      <a16:creationId xmlns:a16="http://schemas.microsoft.com/office/drawing/2014/main" id="{82D9C3B7-8259-DF44-B07B-1BCF500CEA8E}"/>
                    </a:ext>
                  </a:extLst>
                </p:cNvPr>
                <p:cNvSpPr/>
                <p:nvPr/>
              </p:nvSpPr>
              <p:spPr>
                <a:xfrm>
                  <a:off x="6727839" y="5419170"/>
                  <a:ext cx="7874355" cy="129625"/>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dirty="0"/>
                </a:p>
              </p:txBody>
            </p:sp>
            <p:sp>
              <p:nvSpPr>
                <p:cNvPr id="13" name="Rectangle">
                  <a:extLst>
                    <a:ext uri="{FF2B5EF4-FFF2-40B4-BE49-F238E27FC236}">
                      <a16:creationId xmlns:a16="http://schemas.microsoft.com/office/drawing/2014/main" id="{7674E4E3-4118-4F4E-9787-9B54448ABBA3}"/>
                    </a:ext>
                  </a:extLst>
                </p:cNvPr>
                <p:cNvSpPr/>
                <p:nvPr/>
              </p:nvSpPr>
              <p:spPr>
                <a:xfrm>
                  <a:off x="10030779" y="5198975"/>
                  <a:ext cx="1276110" cy="129622"/>
                </a:xfrm>
                <a:prstGeom prst="rect">
                  <a:avLst/>
                </a:prstGeom>
                <a:solidFill>
                  <a:schemeClr val="accent3">
                    <a:lumMod val="40000"/>
                    <a:lumOff val="6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4" name="Shape">
                  <a:extLst>
                    <a:ext uri="{FF2B5EF4-FFF2-40B4-BE49-F238E27FC236}">
                      <a16:creationId xmlns:a16="http://schemas.microsoft.com/office/drawing/2014/main" id="{C1711674-7E91-E649-905D-1770716B0722}"/>
                    </a:ext>
                  </a:extLst>
                </p:cNvPr>
                <p:cNvSpPr/>
                <p:nvPr/>
              </p:nvSpPr>
              <p:spPr>
                <a:xfrm>
                  <a:off x="6727839" y="5198975"/>
                  <a:ext cx="7874503" cy="219903"/>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sz="3000" dirty="0"/>
                </a:p>
              </p:txBody>
            </p:sp>
          </p:grpSp>
        </p:grpSp>
        <p:sp>
          <p:nvSpPr>
            <p:cNvPr id="12" name="Shape">
              <a:extLst>
                <a:ext uri="{FF2B5EF4-FFF2-40B4-BE49-F238E27FC236}">
                  <a16:creationId xmlns:a16="http://schemas.microsoft.com/office/drawing/2014/main" id="{763889E5-57D0-A54F-8B16-B3C039CC8B61}"/>
                </a:ext>
              </a:extLst>
            </p:cNvPr>
            <p:cNvSpPr/>
            <p:nvPr/>
          </p:nvSpPr>
          <p:spPr>
            <a:xfrm>
              <a:off x="10632647" y="1440965"/>
              <a:ext cx="50206" cy="50059"/>
            </a:xfrm>
            <a:custGeom>
              <a:avLst/>
              <a:gdLst/>
              <a:ahLst/>
              <a:cxnLst>
                <a:cxn ang="0">
                  <a:pos x="wd2" y="hd2"/>
                </a:cxn>
                <a:cxn ang="5400000">
                  <a:pos x="wd2" y="hd2"/>
                </a:cxn>
                <a:cxn ang="10800000">
                  <a:pos x="wd2" y="hd2"/>
                </a:cxn>
                <a:cxn ang="16200000">
                  <a:pos x="wd2" y="hd2"/>
                </a:cxn>
              </a:cxnLst>
              <a:rect l="0" t="0" r="r" b="b"/>
              <a:pathLst>
                <a:path w="21600" h="21600" extrusionOk="0">
                  <a:moveTo>
                    <a:pt x="21600" y="10832"/>
                  </a:moveTo>
                  <a:cubicBezTo>
                    <a:pt x="21600" y="16786"/>
                    <a:pt x="16800" y="21600"/>
                    <a:pt x="10800" y="21600"/>
                  </a:cubicBezTo>
                  <a:cubicBezTo>
                    <a:pt x="4863" y="21600"/>
                    <a:pt x="0" y="16786"/>
                    <a:pt x="0" y="10832"/>
                  </a:cubicBezTo>
                  <a:cubicBezTo>
                    <a:pt x="0" y="4814"/>
                    <a:pt x="4863" y="0"/>
                    <a:pt x="10800" y="0"/>
                  </a:cubicBezTo>
                  <a:cubicBezTo>
                    <a:pt x="16863" y="0"/>
                    <a:pt x="21600" y="4877"/>
                    <a:pt x="21600" y="10832"/>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23" name="Content Placeholder 2">
            <a:extLst>
              <a:ext uri="{FF2B5EF4-FFF2-40B4-BE49-F238E27FC236}">
                <a16:creationId xmlns:a16="http://schemas.microsoft.com/office/drawing/2014/main" id="{47381CB9-2764-AC49-99FF-493A9C22C21E}"/>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9A169B2B-D34A-4F61-B560-11EB872E5540}"/>
              </a:ext>
            </a:extLst>
          </p:cNvPr>
          <p:cNvSpPr>
            <a:spLocks noGrp="1"/>
          </p:cNvSpPr>
          <p:nvPr>
            <p:ph type="pic" sz="quarter" idx="10"/>
          </p:nvPr>
        </p:nvSpPr>
        <p:spPr>
          <a:xfrm>
            <a:off x="7990261" y="1558666"/>
            <a:ext cx="5376672" cy="3456432"/>
          </a:xfrm>
          <a:solidFill>
            <a:schemeClr val="bg1">
              <a:alpha val="70000"/>
            </a:schemeClr>
          </a:solidFill>
        </p:spPr>
        <p:txBody>
          <a:bodyPr/>
          <a:lstStyle>
            <a:lvl1pPr>
              <a:defRPr>
                <a:solidFill>
                  <a:schemeClr val="tx1">
                    <a:lumMod val="85000"/>
                    <a:lumOff val="15000"/>
                  </a:schemeClr>
                </a:solidFill>
              </a:defRPr>
            </a:lvl1pPr>
          </a:lstStyle>
          <a:p>
            <a:endParaRPr lang="en-GB" dirty="0"/>
          </a:p>
        </p:txBody>
      </p:sp>
      <p:sp>
        <p:nvSpPr>
          <p:cNvPr id="24" name="Date Placeholder 2">
            <a:extLst>
              <a:ext uri="{FF2B5EF4-FFF2-40B4-BE49-F238E27FC236}">
                <a16:creationId xmlns:a16="http://schemas.microsoft.com/office/drawing/2014/main" id="{A653211A-2571-40FF-95FA-14C491DEFA66}"/>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5" name="Footer Placeholder 3">
            <a:extLst>
              <a:ext uri="{FF2B5EF4-FFF2-40B4-BE49-F238E27FC236}">
                <a16:creationId xmlns:a16="http://schemas.microsoft.com/office/drawing/2014/main" id="{CB1741DB-A880-44A7-ACB3-45E2C6BB5766}"/>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6" name="Slide Number Placeholder 4">
            <a:extLst>
              <a:ext uri="{FF2B5EF4-FFF2-40B4-BE49-F238E27FC236}">
                <a16:creationId xmlns:a16="http://schemas.microsoft.com/office/drawing/2014/main" id="{BC9FB3EC-8D1F-4218-A0CC-6D78B8590260}"/>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102509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4166533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0972"/>
            <a:ext cx="9144000" cy="193899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a:hlinkClick r:id="rId2"/>
          </p:cNvPr>
          <p:cNvPicPr>
            <a:picLocks noChangeAspect="1"/>
          </p:cNvPicPr>
          <p:nvPr userDrawn="1"/>
        </p:nvPicPr>
        <p:blipFill>
          <a:blip r:embed="rId3"/>
          <a:stretch>
            <a:fillRect/>
          </a:stretch>
        </p:blipFill>
        <p:spPr>
          <a:xfrm>
            <a:off x="10200456" y="6214078"/>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8" y="6336797"/>
            <a:ext cx="1470981" cy="307777"/>
            <a:chOff x="8616280" y="6285754"/>
            <a:chExt cx="1470979" cy="307777"/>
          </a:xfrm>
        </p:grpSpPr>
        <p:sp>
          <p:nvSpPr>
            <p:cNvPr id="12" name="TextBox 11"/>
            <p:cNvSpPr txBox="1"/>
            <p:nvPr userDrawn="1"/>
          </p:nvSpPr>
          <p:spPr>
            <a:xfrm>
              <a:off x="8616280" y="6285754"/>
              <a:ext cx="1470979" cy="307777"/>
            </a:xfrm>
            <a:prstGeom prst="rect">
              <a:avLst/>
            </a:prstGeom>
            <a:noFill/>
          </p:spPr>
          <p:txBody>
            <a:bodyPr wrap="none" rtlCol="0">
              <a:spAutoFit/>
            </a:bodyPr>
            <a:lstStyle/>
            <a:p>
              <a:r>
                <a:rPr lang="en-US" sz="1400" dirty="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9514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BD45C8-88CB-5141-97D3-765DDD0D27B6}"/>
              </a:ext>
            </a:extLst>
          </p:cNvPr>
          <p:cNvSpPr>
            <a:spLocks noGrp="1"/>
          </p:cNvSpPr>
          <p:nvPr userDrawn="1">
            <p:ph type="ftr" sz="quarter" idx="11"/>
          </p:nvPr>
        </p:nvSpPr>
        <p:spPr/>
        <p:txBody>
          <a:bodyPr/>
          <a:lstStyle>
            <a:lvl1pPr>
              <a:defRPr>
                <a:solidFill>
                  <a:schemeClr val="bg2"/>
                </a:solidFill>
              </a:defRPr>
            </a:lvl1pPr>
          </a:lstStyle>
          <a:p>
            <a:r>
              <a:rPr lang="en-GB" dirty="0"/>
              <a:t>Your Footer Here</a:t>
            </a:r>
          </a:p>
        </p:txBody>
      </p:sp>
      <p:sp>
        <p:nvSpPr>
          <p:cNvPr id="11" name="Text Placeholder 2">
            <a:extLst>
              <a:ext uri="{FF2B5EF4-FFF2-40B4-BE49-F238E27FC236}">
                <a16:creationId xmlns:a16="http://schemas.microsoft.com/office/drawing/2014/main" id="{0DA34361-30CD-6D4D-8D59-472AB056B3FE}"/>
              </a:ext>
            </a:extLst>
          </p:cNvPr>
          <p:cNvSpPr>
            <a:spLocks noGrp="1"/>
          </p:cNvSpPr>
          <p:nvPr>
            <p:ph type="body" idx="1"/>
          </p:nvPr>
        </p:nvSpPr>
        <p:spPr>
          <a:xfrm>
            <a:off x="2895600" y="4732481"/>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2" name="Title 15">
            <a:extLst>
              <a:ext uri="{FF2B5EF4-FFF2-40B4-BE49-F238E27FC236}">
                <a16:creationId xmlns:a16="http://schemas.microsoft.com/office/drawing/2014/main" id="{E0391372-8BBE-CD4F-A746-C37C71ECE6CA}"/>
              </a:ext>
            </a:extLst>
          </p:cNvPr>
          <p:cNvSpPr>
            <a:spLocks noGrp="1"/>
          </p:cNvSpPr>
          <p:nvPr>
            <p:ph type="title" hasCustomPrompt="1"/>
          </p:nvPr>
        </p:nvSpPr>
        <p:spPr>
          <a:xfrm>
            <a:off x="2895601" y="2017059"/>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54476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FD98DC-C577-7244-BD54-CC0E63B1921C}"/>
              </a:ext>
            </a:extLst>
          </p:cNvPr>
          <p:cNvSpPr>
            <a:spLocks noGrp="1"/>
          </p:cNvSpPr>
          <p:nvPr userDrawn="1">
            <p:ph type="ftr" sz="quarter" idx="11"/>
          </p:nvPr>
        </p:nvSpPr>
        <p:spPr>
          <a:xfrm>
            <a:off x="6008058" y="6356356"/>
            <a:ext cx="3887782"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9841BCE1-9C36-0548-9D2B-4057A7E5C2BF}"/>
              </a:ext>
            </a:extLst>
          </p:cNvPr>
          <p:cNvSpPr>
            <a:spLocks noGrp="1"/>
          </p:cNvSpPr>
          <p:nvPr userDrawn="1">
            <p:ph type="sldNum" sz="quarter" idx="12"/>
          </p:nvPr>
        </p:nvSpPr>
        <p:spPr>
          <a:xfrm>
            <a:off x="10058400" y="6356356"/>
            <a:ext cx="129540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1" name="Text Placeholder 2">
            <a:extLst>
              <a:ext uri="{FF2B5EF4-FFF2-40B4-BE49-F238E27FC236}">
                <a16:creationId xmlns:a16="http://schemas.microsoft.com/office/drawing/2014/main" id="{BE950348-2F25-F540-B053-7F592DB87B63}"/>
              </a:ext>
            </a:extLst>
          </p:cNvPr>
          <p:cNvSpPr>
            <a:spLocks noGrp="1"/>
          </p:cNvSpPr>
          <p:nvPr>
            <p:ph type="body" idx="1"/>
          </p:nvPr>
        </p:nvSpPr>
        <p:spPr>
          <a:xfrm>
            <a:off x="4867836" y="3298128"/>
            <a:ext cx="6400800" cy="800173"/>
          </a:xfrm>
        </p:spPr>
        <p:txBody>
          <a:bodyPr/>
          <a:lstStyle>
            <a:lvl1pPr marL="0" indent="0" algn="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5" name="Title 15">
            <a:extLst>
              <a:ext uri="{FF2B5EF4-FFF2-40B4-BE49-F238E27FC236}">
                <a16:creationId xmlns:a16="http://schemas.microsoft.com/office/drawing/2014/main" id="{9D992882-1119-EA49-9B37-F1149776F13D}"/>
              </a:ext>
            </a:extLst>
          </p:cNvPr>
          <p:cNvSpPr>
            <a:spLocks noGrp="1"/>
          </p:cNvSpPr>
          <p:nvPr>
            <p:ph type="title" hasCustomPrompt="1"/>
          </p:nvPr>
        </p:nvSpPr>
        <p:spPr>
          <a:xfrm>
            <a:off x="4867837" y="582706"/>
            <a:ext cx="6400800" cy="2580636"/>
          </a:xfrm>
        </p:spPr>
        <p:txBody>
          <a:bodyPr anchor="b" anchorCtr="0">
            <a:normAutofit/>
          </a:bodyPr>
          <a:lstStyle>
            <a:lvl1pPr algn="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31372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5F3D56-37DD-7449-ACA9-64C3DA9A195E}"/>
              </a:ext>
            </a:extLst>
          </p:cNvPr>
          <p:cNvSpPr>
            <a:spLocks noGrp="1"/>
          </p:cNvSpPr>
          <p:nvPr userDrawn="1">
            <p:ph type="dt" sz="half" idx="10"/>
          </p:nvPr>
        </p:nvSpPr>
        <p:spPr>
          <a:xfrm>
            <a:off x="838200" y="6356356"/>
            <a:ext cx="1039781" cy="365125"/>
          </a:xfrm>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49F5E3AA-1991-F34C-AA1F-A7775C966290}"/>
              </a:ext>
            </a:extLst>
          </p:cNvPr>
          <p:cNvSpPr>
            <a:spLocks noGrp="1"/>
          </p:cNvSpPr>
          <p:nvPr userDrawn="1">
            <p:ph type="ftr" sz="quarter" idx="11"/>
          </p:nvPr>
        </p:nvSpPr>
        <p:spPr>
          <a:xfrm>
            <a:off x="2529840" y="6356356"/>
            <a:ext cx="7132320"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0E9D8FA4-C217-5442-B039-1D1BBCB8A0ED}"/>
              </a:ext>
            </a:extLst>
          </p:cNvPr>
          <p:cNvSpPr>
            <a:spLocks noGrp="1"/>
          </p:cNvSpPr>
          <p:nvPr userDrawn="1">
            <p:ph type="sldNum" sz="quarter" idx="12"/>
          </p:nvPr>
        </p:nvSpPr>
        <p:spPr>
          <a:xfrm>
            <a:off x="10348470" y="6356356"/>
            <a:ext cx="100533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7" name="Text Placeholder 2">
            <a:extLst>
              <a:ext uri="{FF2B5EF4-FFF2-40B4-BE49-F238E27FC236}">
                <a16:creationId xmlns:a16="http://schemas.microsoft.com/office/drawing/2014/main" id="{F430BFED-B00C-4A4B-B5CA-25795E516E33}"/>
              </a:ext>
            </a:extLst>
          </p:cNvPr>
          <p:cNvSpPr>
            <a:spLocks noGrp="1"/>
          </p:cNvSpPr>
          <p:nvPr>
            <p:ph type="body" idx="1"/>
          </p:nvPr>
        </p:nvSpPr>
        <p:spPr>
          <a:xfrm>
            <a:off x="2895600" y="5476552"/>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8" name="Title 15">
            <a:extLst>
              <a:ext uri="{FF2B5EF4-FFF2-40B4-BE49-F238E27FC236}">
                <a16:creationId xmlns:a16="http://schemas.microsoft.com/office/drawing/2014/main" id="{075D4C14-7751-E14E-8174-25CF3E860AAE}"/>
              </a:ext>
            </a:extLst>
          </p:cNvPr>
          <p:cNvSpPr>
            <a:spLocks noGrp="1"/>
          </p:cNvSpPr>
          <p:nvPr>
            <p:ph type="title" hasCustomPrompt="1"/>
          </p:nvPr>
        </p:nvSpPr>
        <p:spPr>
          <a:xfrm>
            <a:off x="2895601" y="3908612"/>
            <a:ext cx="6400800" cy="1433154"/>
          </a:xfrm>
        </p:spPr>
        <p:txBody>
          <a:bodyPr anchor="b" anchorCtr="0">
            <a:normAutofit/>
          </a:bodyPr>
          <a:lstStyle>
            <a:lvl1pPr algn="ctr">
              <a:defRPr sz="44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204856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57155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3154680" y="391692"/>
            <a:ext cx="840105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3154685" y="1269500"/>
            <a:ext cx="819911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D62F9866-552F-EF43-8DBB-BC1D29B094B8}"/>
              </a:ext>
            </a:extLst>
          </p:cNvPr>
          <p:cNvPicPr>
            <a:picLocks noChangeAspect="1"/>
          </p:cNvPicPr>
          <p:nvPr userDrawn="1"/>
        </p:nvPicPr>
        <p:blipFill>
          <a:blip r:embed="rId3"/>
          <a:stretch>
            <a:fillRect/>
          </a:stretch>
        </p:blipFill>
        <p:spPr>
          <a:xfrm rot="10609061">
            <a:off x="-189223" y="-59963"/>
            <a:ext cx="3485429" cy="2259470"/>
          </a:xfrm>
          <a:prstGeom prst="rect">
            <a:avLst/>
          </a:prstGeom>
        </p:spPr>
      </p:pic>
    </p:spTree>
    <p:extLst>
      <p:ext uri="{BB962C8B-B14F-4D97-AF65-F5344CB8AC3E}">
        <p14:creationId xmlns:p14="http://schemas.microsoft.com/office/powerpoint/2010/main" val="4015176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109238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848868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848867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61FB054C-8153-744C-8459-C9A41063AA80}"/>
              </a:ext>
            </a:extLst>
          </p:cNvPr>
          <p:cNvPicPr>
            <a:picLocks noChangeAspect="1"/>
          </p:cNvPicPr>
          <p:nvPr userDrawn="1"/>
        </p:nvPicPr>
        <p:blipFill>
          <a:blip r:embed="rId3"/>
          <a:stretch>
            <a:fillRect/>
          </a:stretch>
        </p:blipFill>
        <p:spPr>
          <a:xfrm>
            <a:off x="8610601" y="102187"/>
            <a:ext cx="3795316" cy="2460358"/>
          </a:xfrm>
          <a:prstGeom prst="rect">
            <a:avLst/>
          </a:prstGeom>
        </p:spPr>
      </p:pic>
    </p:spTree>
    <p:extLst>
      <p:ext uri="{BB962C8B-B14F-4D97-AF65-F5344CB8AC3E}">
        <p14:creationId xmlns:p14="http://schemas.microsoft.com/office/powerpoint/2010/main" val="395170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1"/>
                </a:solidFill>
              </a:defRPr>
            </a:lvl1pPr>
          </a:lstStyle>
          <a:p>
            <a:pPr lvl="0"/>
            <a:endParaRPr lang="en-US" dirty="0"/>
          </a:p>
        </p:txBody>
      </p:sp>
    </p:spTree>
    <p:extLst>
      <p:ext uri="{BB962C8B-B14F-4D97-AF65-F5344CB8AC3E}">
        <p14:creationId xmlns:p14="http://schemas.microsoft.com/office/powerpoint/2010/main" val="707895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Date</a:t>
            </a:r>
            <a:endParaRPr lang="en-GB"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Your Footer Here</a:t>
            </a: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809C5-EAA0-BC41-804F-8C0058248A03}" type="slidenum">
              <a:rPr lang="en-GB" smtClean="0"/>
              <a:t>‹Nº›</a:t>
            </a:fld>
            <a:endParaRPr lang="en-GB" dirty="0"/>
          </a:p>
        </p:txBody>
      </p:sp>
      <p:sp>
        <p:nvSpPr>
          <p:cNvPr id="7" name="Rectangle 6">
            <a:extLst>
              <a:ext uri="{FF2B5EF4-FFF2-40B4-BE49-F238E27FC236}">
                <a16:creationId xmlns:a16="http://schemas.microsoft.com/office/drawing/2014/main" id="{7BADF6B1-4727-F24C-919A-C94426659708}"/>
              </a:ext>
            </a:extLst>
          </p:cNvPr>
          <p:cNvSpPr/>
          <p:nvPr userDrawn="1"/>
        </p:nvSpPr>
        <p:spPr>
          <a:xfrm rot="5400000">
            <a:off x="11604686"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19712051"/>
      </p:ext>
    </p:extLst>
  </p:cSld>
  <p:clrMap bg1="lt1" tx1="dk1" bg2="lt2" tx2="dk2" accent1="accent1" accent2="accent2" accent3="accent3" accent4="accent4" accent5="accent5" accent6="accent6" hlink="hlink" folHlink="folHlink"/>
  <p:sldLayoutIdLst>
    <p:sldLayoutId id="2147483728" r:id="rId1"/>
    <p:sldLayoutId id="2147483751" r:id="rId2"/>
    <p:sldLayoutId id="2147483752" r:id="rId3"/>
    <p:sldLayoutId id="2147483753" r:id="rId4"/>
    <p:sldLayoutId id="2147483870" r:id="rId5"/>
    <p:sldLayoutId id="2147483872" r:id="rId6"/>
    <p:sldLayoutId id="2147483871" r:id="rId7"/>
    <p:sldLayoutId id="2147483873" r:id="rId8"/>
    <p:sldLayoutId id="2147483759" r:id="rId9"/>
    <p:sldLayoutId id="2147483874" r:id="rId10"/>
    <p:sldLayoutId id="2147483758" r:id="rId11"/>
    <p:sldLayoutId id="2147483745" r:id="rId12"/>
    <p:sldLayoutId id="2147483746" r:id="rId13"/>
    <p:sldLayoutId id="2147483747" r:id="rId14"/>
  </p:sldLayoutIdLst>
  <p:hf hdr="0"/>
  <p:txStyles>
    <p:titleStyle>
      <a:lvl1pPr algn="l" defTabSz="914377"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4"/>
          <a:stretch>
            <a:fillRect/>
          </a:stretch>
        </p:blipFill>
        <p:spPr>
          <a:xfrm>
            <a:off x="4638932" y="341037"/>
            <a:ext cx="2914141" cy="804743"/>
          </a:xfrm>
          <a:prstGeom prst="rect">
            <a:avLst/>
          </a:prstGeom>
        </p:spPr>
      </p:pic>
      <p:sp>
        <p:nvSpPr>
          <p:cNvPr id="5" name="Rectangle 4"/>
          <p:cNvSpPr/>
          <p:nvPr userDrawn="1"/>
        </p:nvSpPr>
        <p:spPr>
          <a:xfrm>
            <a:off x="2185949" y="2158992"/>
            <a:ext cx="7820107" cy="3416320"/>
          </a:xfrm>
          <a:prstGeom prst="rect">
            <a:avLst/>
          </a:prstGeom>
        </p:spPr>
        <p:txBody>
          <a:bodyPr wrap="square" anchor="ctr">
            <a:spAutoFit/>
          </a:bodyPr>
          <a:lstStyle/>
          <a:p>
            <a:pPr algn="ctr" defTabSz="914332"/>
            <a:r>
              <a:rPr lang="en-US" sz="5400" dirty="0">
                <a:solidFill>
                  <a:schemeClr val="bg1"/>
                </a:solidFill>
                <a:latin typeface="Calibri Light" panose="020F0302020204030204" pitchFamily="34" charset="0"/>
              </a:rPr>
              <a:t>Free creative templates, charts, diagrams and maps for your outstanding presentations</a:t>
            </a:r>
          </a:p>
        </p:txBody>
      </p:sp>
    </p:spTree>
    <p:extLst>
      <p:ext uri="{BB962C8B-B14F-4D97-AF65-F5344CB8AC3E}">
        <p14:creationId xmlns:p14="http://schemas.microsoft.com/office/powerpoint/2010/main" val="174879219"/>
      </p:ext>
    </p:extLst>
  </p:cSld>
  <p:clrMap bg1="lt1" tx1="dk1" bg2="lt2" tx2="dk2" accent1="accent1" accent2="accent2" accent3="accent3" accent4="accent4" accent5="accent5" accent6="accent6" hlink="hlink" folHlink="folHlink"/>
  <p:sldLayoutIdLst>
    <p:sldLayoutId id="2147483869" r:id="rId1"/>
    <p:sldLayoutId id="2147483866" r:id="rId2"/>
  </p:sldLayoutIdLst>
  <p:hf hdr="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BA317-9ED8-3241-843D-9CD690DE82BD}"/>
              </a:ext>
            </a:extLst>
          </p:cNvPr>
          <p:cNvSpPr>
            <a:spLocks noGrp="1"/>
          </p:cNvSpPr>
          <p:nvPr>
            <p:ph type="body" idx="1"/>
          </p:nvPr>
        </p:nvSpPr>
        <p:spPr/>
        <p:txBody>
          <a:bodyPr/>
          <a:lstStyle/>
          <a:p>
            <a:r>
              <a:rPr lang="en-US" noProof="1"/>
              <a:t>Restaurante “Calle Real”</a:t>
            </a:r>
          </a:p>
        </p:txBody>
      </p:sp>
      <p:sp>
        <p:nvSpPr>
          <p:cNvPr id="3" name="Title 2">
            <a:extLst>
              <a:ext uri="{FF2B5EF4-FFF2-40B4-BE49-F238E27FC236}">
                <a16:creationId xmlns:a16="http://schemas.microsoft.com/office/drawing/2014/main" id="{89D40476-5D6B-9446-80A7-0251E0A3A5F0}"/>
              </a:ext>
            </a:extLst>
          </p:cNvPr>
          <p:cNvSpPr>
            <a:spLocks noGrp="1"/>
          </p:cNvSpPr>
          <p:nvPr>
            <p:ph type="title"/>
          </p:nvPr>
        </p:nvSpPr>
        <p:spPr/>
        <p:txBody>
          <a:bodyPr/>
          <a:lstStyle/>
          <a:p>
            <a:r>
              <a:rPr lang="en-US" dirty="0"/>
              <a:t>Sistema</a:t>
            </a:r>
            <a:br>
              <a:rPr lang="en-US" dirty="0"/>
            </a:br>
            <a:r>
              <a:rPr lang="en-US" dirty="0"/>
              <a:t>“Calle Real”</a:t>
            </a:r>
          </a:p>
        </p:txBody>
      </p:sp>
      <p:sp>
        <p:nvSpPr>
          <p:cNvPr id="4" name="Picture Placeholder 3">
            <a:extLst>
              <a:ext uri="{FF2B5EF4-FFF2-40B4-BE49-F238E27FC236}">
                <a16:creationId xmlns:a16="http://schemas.microsoft.com/office/drawing/2014/main" id="{92865951-E647-984F-A54D-96CD62A246B6}"/>
              </a:ext>
            </a:extLst>
          </p:cNvPr>
          <p:cNvSpPr>
            <a:spLocks noGrp="1"/>
          </p:cNvSpPr>
          <p:nvPr>
            <p:ph type="pic" sz="quarter" idx="10"/>
          </p:nvPr>
        </p:nvSpPr>
        <p:spPr/>
      </p:sp>
      <p:sp>
        <p:nvSpPr>
          <p:cNvPr id="6" name="TextBox 5">
            <a:extLst>
              <a:ext uri="{FF2B5EF4-FFF2-40B4-BE49-F238E27FC236}">
                <a16:creationId xmlns:a16="http://schemas.microsoft.com/office/drawing/2014/main" id="{52A01FE9-0B16-4880-ABDD-8A61DF195FF1}"/>
              </a:ext>
            </a:extLst>
          </p:cNvPr>
          <p:cNvSpPr txBox="1"/>
          <p:nvPr/>
        </p:nvSpPr>
        <p:spPr>
          <a:xfrm>
            <a:off x="9287770" y="5017283"/>
            <a:ext cx="1686039" cy="461665"/>
          </a:xfrm>
          <a:prstGeom prst="rect">
            <a:avLst/>
          </a:prstGeom>
          <a:noFill/>
        </p:spPr>
        <p:txBody>
          <a:bodyPr wrap="none" rtlCol="0" anchor="ctr">
            <a:spAutoFit/>
          </a:bodyPr>
          <a:lstStyle/>
          <a:p>
            <a:pPr algn="ctr"/>
            <a:r>
              <a:rPr lang="en-US" sz="2400" cap="all" dirty="0">
                <a:solidFill>
                  <a:schemeClr val="tx2"/>
                </a:solidFill>
              </a:rPr>
              <a:t>Your</a:t>
            </a:r>
            <a:r>
              <a:rPr lang="en-US" sz="2400" cap="all" dirty="0">
                <a:solidFill>
                  <a:schemeClr val="accent1"/>
                </a:solidFill>
              </a:rPr>
              <a:t> </a:t>
            </a:r>
            <a:r>
              <a:rPr lang="en-US" sz="2400" b="1" cap="all" dirty="0">
                <a:solidFill>
                  <a:schemeClr val="tx1">
                    <a:lumMod val="85000"/>
                    <a:lumOff val="15000"/>
                  </a:schemeClr>
                </a:solidFill>
              </a:rPr>
              <a:t>Logo</a:t>
            </a:r>
          </a:p>
        </p:txBody>
      </p:sp>
      <p:pic>
        <p:nvPicPr>
          <p:cNvPr id="7" name="Imagen 6">
            <a:extLst>
              <a:ext uri="{FF2B5EF4-FFF2-40B4-BE49-F238E27FC236}">
                <a16:creationId xmlns:a16="http://schemas.microsoft.com/office/drawing/2014/main" id="{9DD2B24E-3C99-4098-A9C4-DAFAA45ED6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72793" y="4203490"/>
            <a:ext cx="2315991" cy="2013032"/>
          </a:xfrm>
          <a:prstGeom prst="rect">
            <a:avLst/>
          </a:prstGeom>
          <a:noFill/>
          <a:ln>
            <a:noFill/>
          </a:ln>
        </p:spPr>
      </p:pic>
    </p:spTree>
    <p:extLst>
      <p:ext uri="{BB962C8B-B14F-4D97-AF65-F5344CB8AC3E}">
        <p14:creationId xmlns:p14="http://schemas.microsoft.com/office/powerpoint/2010/main" val="355756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10</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Modelado del negocio</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9778152">
            <a:off x="9128204" y="730477"/>
            <a:ext cx="1679524" cy="2250562"/>
          </a:xfrm>
          <a:prstGeom prst="rect">
            <a:avLst/>
          </a:prstGeom>
          <a:effectLst>
            <a:outerShdw blurRad="266700" dist="38100" dir="2700000" sx="102000" sy="102000" algn="tl" rotWithShape="0">
              <a:prstClr val="black">
                <a:alpha val="31000"/>
              </a:prstClr>
            </a:outerShdw>
          </a:effectLst>
        </p:spPr>
      </p:pic>
      <p:pic>
        <p:nvPicPr>
          <p:cNvPr id="11" name="Imagen 10">
            <a:extLst>
              <a:ext uri="{FF2B5EF4-FFF2-40B4-BE49-F238E27FC236}">
                <a16:creationId xmlns:a16="http://schemas.microsoft.com/office/drawing/2014/main" id="{F9098AEB-54DC-4EFB-B15A-9C83E3E7535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48813" y="1671981"/>
            <a:ext cx="8337805" cy="4319250"/>
          </a:xfrm>
          <a:prstGeom prst="rect">
            <a:avLst/>
          </a:prstGeom>
          <a:noFill/>
          <a:ln>
            <a:noFill/>
          </a:ln>
        </p:spPr>
      </p:pic>
    </p:spTree>
    <p:extLst>
      <p:ext uri="{BB962C8B-B14F-4D97-AF65-F5344CB8AC3E}">
        <p14:creationId xmlns:p14="http://schemas.microsoft.com/office/powerpoint/2010/main" val="412955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11</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a:t>Alcances y Objetivos</a:t>
            </a:r>
          </a:p>
        </p:txBody>
      </p:sp>
    </p:spTree>
    <p:extLst>
      <p:ext uri="{BB962C8B-B14F-4D97-AF65-F5344CB8AC3E}">
        <p14:creationId xmlns:p14="http://schemas.microsoft.com/office/powerpoint/2010/main" val="117334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12</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Objetivos</a:t>
            </a:r>
            <a:r>
              <a:rPr lang="en-US" dirty="0"/>
              <a:t> del </a:t>
            </a:r>
            <a:r>
              <a:rPr lang="en-US" dirty="0" err="1"/>
              <a:t>proyecto</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a:bodyPr>
          <a:lstStyle/>
          <a:p>
            <a:pPr marL="0" indent="0" algn="just">
              <a:lnSpc>
                <a:spcPct val="150000"/>
              </a:lnSpc>
              <a:buNone/>
            </a:pPr>
            <a:r>
              <a:rPr lang="es-GT" sz="1800" dirty="0">
                <a:effectLst/>
                <a:latin typeface="Arial" panose="020B0604020202020204" pitchFamily="34" charset="0"/>
                <a:ea typeface="Calibri" panose="020F0502020204030204" pitchFamily="34" charset="0"/>
              </a:rPr>
              <a:t>Entregar una solución informática que permita cubrir una necesidad existente actualmente en el Restaurante de comida típica Calle Real, en donde hay una carencia de un sistema que apoye la gestión, agilice los procesos y permita mantener un manejo de información detallada de forma segura y adecuada correspondiente a las distintas actividades que se requieren cumplir respecto al servicio y atención al cliente</a:t>
            </a:r>
            <a:endParaRPr lang="en-US" noProof="1"/>
          </a:p>
        </p:txBody>
      </p:sp>
      <p:sp>
        <p:nvSpPr>
          <p:cNvPr id="6" name="Marcador de texto 5">
            <a:extLst>
              <a:ext uri="{FF2B5EF4-FFF2-40B4-BE49-F238E27FC236}">
                <a16:creationId xmlns:a16="http://schemas.microsoft.com/office/drawing/2014/main" id="{B51DA8A3-2B74-41BE-BC74-2B971C3BF140}"/>
              </a:ext>
            </a:extLst>
          </p:cNvPr>
          <p:cNvSpPr>
            <a:spLocks noGrp="1"/>
          </p:cNvSpPr>
          <p:nvPr>
            <p:ph type="body" sz="quarter" idx="13"/>
          </p:nvPr>
        </p:nvSpPr>
        <p:spPr>
          <a:xfrm>
            <a:off x="3056362" y="1483970"/>
            <a:ext cx="8199119" cy="552450"/>
          </a:xfrm>
        </p:spPr>
        <p:txBody>
          <a:bodyPr>
            <a:normAutofit lnSpcReduction="10000"/>
          </a:bodyPr>
          <a:lstStyle/>
          <a:p>
            <a:r>
              <a:rPr lang="es-GT" sz="3600" dirty="0"/>
              <a:t>Objetivo General</a:t>
            </a:r>
          </a:p>
        </p:txBody>
      </p:sp>
    </p:spTree>
    <p:extLst>
      <p:ext uri="{BB962C8B-B14F-4D97-AF65-F5344CB8AC3E}">
        <p14:creationId xmlns:p14="http://schemas.microsoft.com/office/powerpoint/2010/main" val="307913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13</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Objetivos</a:t>
            </a:r>
            <a:r>
              <a:rPr lang="en-US" dirty="0"/>
              <a:t> del </a:t>
            </a:r>
            <a:r>
              <a:rPr lang="en-US" dirty="0" err="1"/>
              <a:t>proyecto</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fontScale="92500" lnSpcReduction="10000"/>
          </a:bodyPr>
          <a:lstStyle/>
          <a:p>
            <a:pPr algn="just">
              <a:lnSpc>
                <a:spcPct val="150000"/>
              </a:lnSpc>
            </a:pPr>
            <a:r>
              <a:rPr lang="es-GT" sz="1800" dirty="0">
                <a:effectLst/>
                <a:latin typeface="Arial" panose="020B0604020202020204" pitchFamily="34" charset="0"/>
                <a:ea typeface="Calibri" panose="020F0502020204030204" pitchFamily="34" charset="0"/>
              </a:rPr>
              <a:t>Capturar los requerimientos para el sistema a implementar</a:t>
            </a:r>
            <a:endParaRPr lang="en-US" sz="1800" noProof="1">
              <a:effectLst/>
              <a:latin typeface="Arial" panose="020B0604020202020204" pitchFamily="34" charset="0"/>
              <a:ea typeface="Calibri" panose="020F050202020403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rPr>
              <a:t>Analizar y organizar con detalle la información recopilada para determinar las necesidades reales del Sistema</a:t>
            </a:r>
            <a:endParaRPr lang="en-US" sz="1800" noProof="1">
              <a:latin typeface="Arial" panose="020B0604020202020204" pitchFamily="34" charset="0"/>
              <a:ea typeface="Calibri" panose="020F050202020403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Realizar estudios respecto a la factibilidad del proyecto.</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Utilizar una metodología de desarrollo eficiente, durante el transcurso de este proyecto.</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rPr>
              <a:t>Almacenar de manera segura la información correspondiente a la administración de los Proveedores, clientes y personal administrativo</a:t>
            </a:r>
            <a:endParaRPr lang="en-US" noProof="1"/>
          </a:p>
        </p:txBody>
      </p:sp>
      <p:sp>
        <p:nvSpPr>
          <p:cNvPr id="6" name="Marcador de texto 5">
            <a:extLst>
              <a:ext uri="{FF2B5EF4-FFF2-40B4-BE49-F238E27FC236}">
                <a16:creationId xmlns:a16="http://schemas.microsoft.com/office/drawing/2014/main" id="{B51DA8A3-2B74-41BE-BC74-2B971C3BF140}"/>
              </a:ext>
            </a:extLst>
          </p:cNvPr>
          <p:cNvSpPr>
            <a:spLocks noGrp="1"/>
          </p:cNvSpPr>
          <p:nvPr>
            <p:ph type="body" sz="quarter" idx="13"/>
          </p:nvPr>
        </p:nvSpPr>
        <p:spPr>
          <a:xfrm>
            <a:off x="3056362" y="1483970"/>
            <a:ext cx="8199119" cy="552450"/>
          </a:xfrm>
        </p:spPr>
        <p:txBody>
          <a:bodyPr>
            <a:normAutofit lnSpcReduction="10000"/>
          </a:bodyPr>
          <a:lstStyle/>
          <a:p>
            <a:r>
              <a:rPr lang="es-GT" sz="3600" dirty="0"/>
              <a:t>Objetivos </a:t>
            </a:r>
            <a:r>
              <a:rPr lang="es-GT" sz="3600" dirty="0" err="1"/>
              <a:t>Especificos</a:t>
            </a:r>
            <a:endParaRPr lang="es-GT" sz="3600" dirty="0"/>
          </a:p>
        </p:txBody>
      </p:sp>
    </p:spTree>
    <p:extLst>
      <p:ext uri="{BB962C8B-B14F-4D97-AF65-F5344CB8AC3E}">
        <p14:creationId xmlns:p14="http://schemas.microsoft.com/office/powerpoint/2010/main" val="51939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14</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Alcances</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fontScale="92500" lnSpcReduction="10000"/>
          </a:bodyPr>
          <a:lstStyle/>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almacenara información de los en Proveedores y de los clientes, así también proporcionara criterios de búsqueda basados en nombres, direcciones, números de teléfonos y búsquedas más específicas.</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generará informes con la información contenida mediante distintos criterios de búsqueda definidos por el usuario. </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contemplara avisos para los próximos eventos contemplados en cotizaciones </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1800" dirty="0">
                <a:effectLst/>
                <a:latin typeface="Arial" panose="020B0604020202020204" pitchFamily="34" charset="0"/>
                <a:ea typeface="Calibri" panose="020F0502020204030204" pitchFamily="34" charset="0"/>
                <a:cs typeface="Arial" panose="020B0604020202020204" pitchFamily="34" charset="0"/>
              </a:rPr>
              <a:t>El Sistema contara con ventas rápidas las cuales no serán necesarias el uso de una mesa para hacer el pedido siendo comida con servicio para llevar </a:t>
            </a:r>
            <a:endParaRPr lang="es-GT"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9566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DED988-E2D4-974C-BE03-D4BAE9F24EBE}"/>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064E90A-7A88-4D4D-B601-6531A0EA2379}"/>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B5CAE3A-CA5C-A64D-82D6-619D3ED9F8A5}"/>
              </a:ext>
            </a:extLst>
          </p:cNvPr>
          <p:cNvSpPr>
            <a:spLocks noGrp="1"/>
          </p:cNvSpPr>
          <p:nvPr>
            <p:ph type="sldNum" sz="quarter" idx="12"/>
          </p:nvPr>
        </p:nvSpPr>
        <p:spPr/>
        <p:txBody>
          <a:bodyPr/>
          <a:lstStyle/>
          <a:p>
            <a:fld id="{CE7809C5-EAA0-BC41-804F-8C0058248A03}" type="slidenum">
              <a:rPr lang="en-GB" smtClean="0"/>
              <a:t>15</a:t>
            </a:fld>
            <a:endParaRPr lang="en-GB" dirty="0"/>
          </a:p>
        </p:txBody>
      </p:sp>
      <p:sp>
        <p:nvSpPr>
          <p:cNvPr id="6" name="Title 5">
            <a:extLst>
              <a:ext uri="{FF2B5EF4-FFF2-40B4-BE49-F238E27FC236}">
                <a16:creationId xmlns:a16="http://schemas.microsoft.com/office/drawing/2014/main" id="{549B16DE-7281-E946-8196-9CD9B9D87D51}"/>
              </a:ext>
            </a:extLst>
          </p:cNvPr>
          <p:cNvSpPr>
            <a:spLocks noGrp="1"/>
          </p:cNvSpPr>
          <p:nvPr>
            <p:ph type="title"/>
          </p:nvPr>
        </p:nvSpPr>
        <p:spPr>
          <a:xfrm>
            <a:off x="0" y="-1120877"/>
            <a:ext cx="7418420" cy="2726385"/>
          </a:xfrm>
        </p:spPr>
        <p:txBody>
          <a:bodyPr>
            <a:normAutofit/>
          </a:bodyPr>
          <a:lstStyle/>
          <a:p>
            <a:r>
              <a:rPr lang="en-US" sz="5400" dirty="0" err="1"/>
              <a:t>Estudios</a:t>
            </a:r>
            <a:r>
              <a:rPr lang="en-US" sz="5400" dirty="0"/>
              <a:t> de </a:t>
            </a:r>
            <a:r>
              <a:rPr lang="en-US" sz="5400" dirty="0" err="1"/>
              <a:t>Factibilidad</a:t>
            </a:r>
            <a:r>
              <a:rPr lang="en-US" sz="5400" dirty="0"/>
              <a:t> </a:t>
            </a:r>
          </a:p>
        </p:txBody>
      </p:sp>
    </p:spTree>
    <p:extLst>
      <p:ext uri="{BB962C8B-B14F-4D97-AF65-F5344CB8AC3E}">
        <p14:creationId xmlns:p14="http://schemas.microsoft.com/office/powerpoint/2010/main" val="675268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16</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Operacional</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p:txBody>
          <a:bodyPr/>
          <a:lstStyle/>
          <a:p>
            <a:pPr>
              <a:lnSpc>
                <a:spcPct val="200000"/>
              </a:lnSpc>
            </a:pPr>
            <a:r>
              <a:rPr lang="es-US" sz="1800" dirty="0">
                <a:effectLst/>
                <a:latin typeface="Arial" panose="020B0604020202020204" pitchFamily="34" charset="0"/>
                <a:ea typeface="Calibri" panose="020F0502020204030204" pitchFamily="34" charset="0"/>
              </a:rPr>
              <a:t>Para el restaurante de comida típica calle real, la necesidad de establecer un cambio en la situación actual es un hecho concreto, donde la administración provoca dificultades en los tiempos que genera cada uno de los procesos que son realizados para gestionar inventario, proveedores. </a:t>
            </a:r>
          </a:p>
          <a:p>
            <a:pPr marL="342900" lvl="0" indent="-342900" algn="just">
              <a:lnSpc>
                <a:spcPct val="200000"/>
              </a:lnSpc>
              <a:buFont typeface="Symbol" panose="05050102010706020507" pitchFamily="18" charset="2"/>
              <a:buChar char=""/>
            </a:pPr>
            <a:r>
              <a:rPr lang="es-US" sz="1800" dirty="0">
                <a:effectLst/>
                <a:latin typeface="Arial" panose="020B0604020202020204" pitchFamily="34" charset="0"/>
                <a:ea typeface="Calibri" panose="020F0502020204030204" pitchFamily="34" charset="0"/>
                <a:cs typeface="Arial" panose="020B0604020202020204" pitchFamily="34" charset="0"/>
              </a:rPr>
              <a:t>Análogamente, podemos mencionar que la administradora de la empresa está capacitada a un nivel de usuario apto para poder manipular de forma correcta el sistema a desarrollar</a:t>
            </a:r>
            <a:r>
              <a:rPr lang="es-GT" sz="1800" dirty="0">
                <a:latin typeface="Calibri" panose="020F0502020204030204" pitchFamily="34" charset="0"/>
                <a:ea typeface="Calibri" panose="020F0502020204030204" pitchFamily="34" charset="0"/>
                <a:cs typeface="Arial" panose="020B0604020202020204" pitchFamily="34" charset="0"/>
              </a:rPr>
              <a:t> </a:t>
            </a:r>
            <a:r>
              <a:rPr lang="es-US" sz="1800" dirty="0">
                <a:effectLst/>
                <a:latin typeface="Arial" panose="020B0604020202020204" pitchFamily="34" charset="0"/>
                <a:ea typeface="Calibri" panose="020F0502020204030204" pitchFamily="34" charset="0"/>
                <a:cs typeface="Arial" panose="020B0604020202020204" pitchFamily="34" charset="0"/>
              </a:rPr>
              <a:t>Por lo tanto, basándonos en la factibilidad operacional podemos decir que es factible realizar el proyecto.</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endParaRPr lang="en-US" noProof="1"/>
          </a:p>
        </p:txBody>
      </p:sp>
    </p:spTree>
    <p:extLst>
      <p:ext uri="{BB962C8B-B14F-4D97-AF65-F5344CB8AC3E}">
        <p14:creationId xmlns:p14="http://schemas.microsoft.com/office/powerpoint/2010/main" val="2047379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17</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Legal</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p:txBody>
          <a:bodyPr/>
          <a:lstStyle/>
          <a:p>
            <a:pPr algn="just">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Se recomienda adquirir las licencias para el software a emplearse en la implantación de un sistema informático de manera auténtica, con la finalidad de no tener inconvenientes legales a futuro.</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Bef>
                <a:spcPts val="200"/>
              </a:spcBef>
              <a:buNone/>
            </a:pPr>
            <a:r>
              <a:rPr lang="es-US" sz="1800" b="1" dirty="0">
                <a:effectLst/>
                <a:latin typeface="Arial" panose="020B0604020202020204" pitchFamily="34" charset="0"/>
                <a:ea typeface="Times New Roman" panose="02020603050405020304" pitchFamily="18" charset="0"/>
                <a:cs typeface="Times New Roman" panose="02020603050405020304" pitchFamily="18" charset="0"/>
              </a:rPr>
              <a:t>Requerimientos legales del proyecto para su aprobación y operación: </a:t>
            </a:r>
            <a:endParaRPr lang="es-GT" sz="18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     Para lo cual la empresa está inscrita legalmente en la sat como pequeño contribuyente y de parte de la futura empresa de desarrolladores está legalmente inscrita y operando con normalidad </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endParaRPr lang="en-US" noProof="1"/>
          </a:p>
        </p:txBody>
      </p:sp>
    </p:spTree>
    <p:extLst>
      <p:ext uri="{BB962C8B-B14F-4D97-AF65-F5344CB8AC3E}">
        <p14:creationId xmlns:p14="http://schemas.microsoft.com/office/powerpoint/2010/main" val="2000472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18</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Legal</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838200" y="1474839"/>
            <a:ext cx="10515600" cy="4814667"/>
          </a:xfrm>
        </p:spPr>
        <p:txBody>
          <a:bodyPr>
            <a:normAutofit fontScale="70000" lnSpcReduction="20000"/>
          </a:bodyPr>
          <a:lstStyle/>
          <a:p>
            <a:pPr marL="0" indent="0">
              <a:lnSpc>
                <a:spcPct val="200000"/>
              </a:lnSpc>
              <a:spcBef>
                <a:spcPts val="200"/>
              </a:spcBef>
              <a:buNone/>
            </a:pPr>
            <a:r>
              <a:rPr lang="es-US" sz="2100" b="1" dirty="0">
                <a:effectLst/>
                <a:latin typeface="Arial" panose="020B0604020202020204" pitchFamily="34" charset="0"/>
                <a:ea typeface="Times New Roman" panose="02020603050405020304" pitchFamily="18" charset="0"/>
                <a:cs typeface="Times New Roman" panose="02020603050405020304" pitchFamily="18" charset="0"/>
              </a:rPr>
              <a:t>Las licencias para el software a emplearse:</a:t>
            </a:r>
            <a:endParaRPr lang="es-GT" sz="21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200000"/>
              </a:lnSpc>
              <a:spcAft>
                <a:spcPts val="1000"/>
              </a:spcAft>
            </a:pPr>
            <a:r>
              <a:rPr lang="es-US" sz="2300" dirty="0">
                <a:effectLst/>
                <a:latin typeface="Arial" panose="020B0604020202020204" pitchFamily="34" charset="0"/>
                <a:ea typeface="Calibri" panose="020F0502020204030204" pitchFamily="34" charset="0"/>
                <a:cs typeface="Times New Roman" panose="02020603050405020304" pitchFamily="18" charset="0"/>
              </a:rPr>
              <a:t>     Tomando en cuenta que el gestor de base de datos es PhpMyAdmin y se usa el software libre de PHP para su desarrollo web por parte de las licencias es todo legal</a:t>
            </a:r>
          </a:p>
          <a:p>
            <a:pPr marL="0" indent="0" algn="just">
              <a:lnSpc>
                <a:spcPct val="200000"/>
              </a:lnSpc>
              <a:spcAft>
                <a:spcPts val="1000"/>
              </a:spcAft>
              <a:buNone/>
            </a:pPr>
            <a:endParaRPr lang="es-US" sz="1800" dirty="0">
              <a:effectLst/>
              <a:latin typeface="Arial" panose="020B0604020202020204" pitchFamily="34" charset="0"/>
              <a:ea typeface="Calibri" panose="020F0502020204030204" pitchFamily="34" charset="0"/>
              <a:cs typeface="Times New Roman" panose="02020603050405020304" pitchFamily="18" charset="0"/>
            </a:endParaRPr>
          </a:p>
          <a:p>
            <a:pPr marL="0" indent="0">
              <a:lnSpc>
                <a:spcPct val="200000"/>
              </a:lnSpc>
              <a:spcBef>
                <a:spcPts val="200"/>
              </a:spcBef>
              <a:buNone/>
            </a:pPr>
            <a:r>
              <a:rPr lang="es-US" sz="2100" b="1" dirty="0">
                <a:effectLst/>
                <a:latin typeface="Arial" panose="020B0604020202020204" pitchFamily="34" charset="0"/>
                <a:ea typeface="Times New Roman" panose="02020603050405020304" pitchFamily="18" charset="0"/>
                <a:cs typeface="Times New Roman" panose="02020603050405020304" pitchFamily="18" charset="0"/>
              </a:rPr>
              <a:t>Contrato de servicios</a:t>
            </a:r>
            <a:endParaRPr lang="es-GT" sz="21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     </a:t>
            </a:r>
            <a:r>
              <a:rPr lang="es-US" sz="2300" dirty="0">
                <a:effectLst/>
                <a:latin typeface="Arial" panose="020B0604020202020204" pitchFamily="34" charset="0"/>
                <a:ea typeface="Calibri" panose="020F0502020204030204" pitchFamily="34" charset="0"/>
                <a:cs typeface="Times New Roman" panose="02020603050405020304" pitchFamily="18" charset="0"/>
              </a:rPr>
              <a:t>Se requiere contrato de servicios externos como puede ser comprar servidores en línea para su funcionamiento ya que la aplicación en si es web, y que se manejaría un contrato exclusivo para solo manejar mantenimiento / actualizaciones mediante nuestra futura empresa de desarrolladores  </a:t>
            </a:r>
            <a:endParaRPr lang="es-GT" sz="23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noProof="1"/>
          </a:p>
        </p:txBody>
      </p:sp>
    </p:spTree>
    <p:extLst>
      <p:ext uri="{BB962C8B-B14F-4D97-AF65-F5344CB8AC3E}">
        <p14:creationId xmlns:p14="http://schemas.microsoft.com/office/powerpoint/2010/main" val="3212834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19</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buNone/>
            </a:pPr>
            <a:r>
              <a:rPr lang="es-US" dirty="0">
                <a:effectLst/>
                <a:latin typeface="Arial" panose="020B0604020202020204" pitchFamily="34" charset="0"/>
                <a:ea typeface="Calibri" panose="020F0502020204030204" pitchFamily="34" charset="0"/>
                <a:cs typeface="Times New Roman" panose="02020603050405020304" pitchFamily="18" charset="0"/>
              </a:rPr>
              <a:t>Actualmente en el restaurante no cuenta con ningún elemento electrónico para poder implementar el software pedido, por lo cual debe realizar la inversión en uno nuevo, pero también podemos tomar en cuenta que si cuenta con servicio de internet esto nos ayuda a poder conectarnos a la web </a:t>
            </a: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6743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F5383-4E0C-C842-A19B-9FE2981914CF}"/>
              </a:ext>
            </a:extLst>
          </p:cNvPr>
          <p:cNvSpPr>
            <a:spLocks noGrp="1"/>
          </p:cNvSpPr>
          <p:nvPr>
            <p:ph type="ftr" sz="quarter" idx="11"/>
          </p:nvPr>
        </p:nvSpPr>
        <p:spPr/>
        <p:txBody>
          <a:bodyPr/>
          <a:lstStyle/>
          <a:p>
            <a:r>
              <a:rPr lang="en-GB" dirty="0"/>
              <a:t>Your Footer Here</a:t>
            </a:r>
          </a:p>
        </p:txBody>
      </p:sp>
      <p:sp>
        <p:nvSpPr>
          <p:cNvPr id="4" name="Title 3">
            <a:extLst>
              <a:ext uri="{FF2B5EF4-FFF2-40B4-BE49-F238E27FC236}">
                <a16:creationId xmlns:a16="http://schemas.microsoft.com/office/drawing/2014/main" id="{B860B229-2EEB-3547-8202-5D888527A238}"/>
              </a:ext>
            </a:extLst>
          </p:cNvPr>
          <p:cNvSpPr>
            <a:spLocks noGrp="1"/>
          </p:cNvSpPr>
          <p:nvPr>
            <p:ph type="title"/>
          </p:nvPr>
        </p:nvSpPr>
        <p:spPr/>
        <p:txBody>
          <a:bodyPr/>
          <a:lstStyle/>
          <a:p>
            <a:r>
              <a:rPr lang="es-419" dirty="0"/>
              <a:t>Restaurante</a:t>
            </a:r>
            <a:r>
              <a:rPr lang="en-US" dirty="0"/>
              <a:t> de comida </a:t>
            </a:r>
            <a:r>
              <a:rPr lang="gl-ES" dirty="0"/>
              <a:t>Típica</a:t>
            </a:r>
            <a:r>
              <a:rPr lang="en-US" dirty="0"/>
              <a:t> “Calle Real”</a:t>
            </a:r>
          </a:p>
        </p:txBody>
      </p:sp>
    </p:spTree>
    <p:extLst>
      <p:ext uri="{BB962C8B-B14F-4D97-AF65-F5344CB8AC3E}">
        <p14:creationId xmlns:p14="http://schemas.microsoft.com/office/powerpoint/2010/main" val="275241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20</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Características mínimas para tomar en cuenta si se desea comprar un equipo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a 4">
            <a:extLst>
              <a:ext uri="{FF2B5EF4-FFF2-40B4-BE49-F238E27FC236}">
                <a16:creationId xmlns:a16="http://schemas.microsoft.com/office/drawing/2014/main" id="{73D29C88-09B0-40C0-AB62-7C203A8EB0BA}"/>
              </a:ext>
            </a:extLst>
          </p:cNvPr>
          <p:cNvGraphicFramePr>
            <a:graphicFrameLocks noGrp="1"/>
          </p:cNvGraphicFramePr>
          <p:nvPr>
            <p:extLst>
              <p:ext uri="{D42A27DB-BD31-4B8C-83A1-F6EECF244321}">
                <p14:modId xmlns:p14="http://schemas.microsoft.com/office/powerpoint/2010/main" val="109221341"/>
              </p:ext>
            </p:extLst>
          </p:nvPr>
        </p:nvGraphicFramePr>
        <p:xfrm>
          <a:off x="3224315" y="2868207"/>
          <a:ext cx="5743370" cy="3408603"/>
        </p:xfrm>
        <a:graphic>
          <a:graphicData uri="http://schemas.openxmlformats.org/drawingml/2006/table">
            <a:tbl>
              <a:tblPr firstRow="1" firstCol="1" bandRow="1">
                <a:tableStyleId>{5C22544A-7EE6-4342-B048-85BDC9FD1C3A}</a:tableStyleId>
              </a:tblPr>
              <a:tblGrid>
                <a:gridCol w="2037634">
                  <a:extLst>
                    <a:ext uri="{9D8B030D-6E8A-4147-A177-3AD203B41FA5}">
                      <a16:colId xmlns:a16="http://schemas.microsoft.com/office/drawing/2014/main" val="2910517786"/>
                    </a:ext>
                  </a:extLst>
                </a:gridCol>
                <a:gridCol w="2128066">
                  <a:extLst>
                    <a:ext uri="{9D8B030D-6E8A-4147-A177-3AD203B41FA5}">
                      <a16:colId xmlns:a16="http://schemas.microsoft.com/office/drawing/2014/main" val="1544716286"/>
                    </a:ext>
                  </a:extLst>
                </a:gridCol>
                <a:gridCol w="1577670">
                  <a:extLst>
                    <a:ext uri="{9D8B030D-6E8A-4147-A177-3AD203B41FA5}">
                      <a16:colId xmlns:a16="http://schemas.microsoft.com/office/drawing/2014/main" val="262736168"/>
                    </a:ext>
                  </a:extLst>
                </a:gridCol>
              </a:tblGrid>
              <a:tr h="309873">
                <a:tc>
                  <a:txBody>
                    <a:bodyPr/>
                    <a:lstStyle/>
                    <a:p>
                      <a:pPr algn="ctr">
                        <a:lnSpc>
                          <a:spcPct val="200000"/>
                        </a:lnSpc>
                        <a:spcAft>
                          <a:spcPts val="1000"/>
                        </a:spcAft>
                      </a:pPr>
                      <a:r>
                        <a:rPr lang="es-GT" sz="1100">
                          <a:effectLst/>
                        </a:rPr>
                        <a:t>Componentes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Especificaciones mínimas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Precio estimado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1416585"/>
                  </a:ext>
                </a:extLst>
              </a:tr>
              <a:tr h="309873">
                <a:tc>
                  <a:txBody>
                    <a:bodyPr/>
                    <a:lstStyle/>
                    <a:p>
                      <a:pPr algn="ctr">
                        <a:lnSpc>
                          <a:spcPct val="200000"/>
                        </a:lnSpc>
                        <a:spcAft>
                          <a:spcPts val="1000"/>
                        </a:spcAft>
                      </a:pPr>
                      <a:r>
                        <a:rPr lang="es-US" sz="1100">
                          <a:effectLst/>
                        </a:rPr>
                        <a:t>Procesador del equipo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CPU 1.8</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4436013"/>
                  </a:ext>
                </a:extLst>
              </a:tr>
              <a:tr h="309873">
                <a:tc>
                  <a:txBody>
                    <a:bodyPr/>
                    <a:lstStyle/>
                    <a:p>
                      <a:pPr algn="ctr">
                        <a:lnSpc>
                          <a:spcPct val="200000"/>
                        </a:lnSpc>
                        <a:spcAft>
                          <a:spcPts val="1000"/>
                        </a:spcAft>
                      </a:pPr>
                      <a:r>
                        <a:rPr lang="es-US" sz="1100">
                          <a:effectLst/>
                        </a:rPr>
                        <a:t>Memoria RAM</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Q186</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193156"/>
                  </a:ext>
                </a:extLst>
              </a:tr>
              <a:tr h="309873">
                <a:tc>
                  <a:txBody>
                    <a:bodyPr/>
                    <a:lstStyle/>
                    <a:p>
                      <a:pPr algn="ctr">
                        <a:lnSpc>
                          <a:spcPct val="200000"/>
                        </a:lnSpc>
                        <a:spcAft>
                          <a:spcPts val="1000"/>
                        </a:spcAft>
                      </a:pPr>
                      <a:r>
                        <a:rPr lang="es-US" sz="1100">
                          <a:effectLst/>
                        </a:rPr>
                        <a:t>Disco Duro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160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Q58.5</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4458800"/>
                  </a:ext>
                </a:extLst>
              </a:tr>
              <a:tr h="309873">
                <a:tc>
                  <a:txBody>
                    <a:bodyPr/>
                    <a:lstStyle/>
                    <a:p>
                      <a:pPr algn="ctr">
                        <a:lnSpc>
                          <a:spcPct val="200000"/>
                        </a:lnSpc>
                        <a:spcAft>
                          <a:spcPts val="1000"/>
                        </a:spcAft>
                      </a:pPr>
                      <a:r>
                        <a:rPr lang="es-US" sz="1100">
                          <a:effectLst/>
                        </a:rPr>
                        <a:t>Tarjeta de Video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9152425"/>
                  </a:ext>
                </a:extLst>
              </a:tr>
              <a:tr h="309873">
                <a:tc>
                  <a:txBody>
                    <a:bodyPr/>
                    <a:lstStyle/>
                    <a:p>
                      <a:pPr algn="ctr">
                        <a:lnSpc>
                          <a:spcPct val="200000"/>
                        </a:lnSpc>
                        <a:spcAft>
                          <a:spcPts val="1000"/>
                        </a:spcAft>
                      </a:pPr>
                      <a:r>
                        <a:rPr lang="es-US" sz="1100">
                          <a:effectLst/>
                        </a:rPr>
                        <a:t>Mouse</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4785132"/>
                  </a:ext>
                </a:extLst>
              </a:tr>
              <a:tr h="309873">
                <a:tc>
                  <a:txBody>
                    <a:bodyPr/>
                    <a:lstStyle/>
                    <a:p>
                      <a:pPr algn="ctr">
                        <a:lnSpc>
                          <a:spcPct val="200000"/>
                        </a:lnSpc>
                        <a:spcAft>
                          <a:spcPts val="1000"/>
                        </a:spcAft>
                      </a:pPr>
                      <a:r>
                        <a:rPr lang="es-US" sz="1100">
                          <a:effectLst/>
                        </a:rPr>
                        <a:t>Teclado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6908361"/>
                  </a:ext>
                </a:extLst>
              </a:tr>
              <a:tr h="309873">
                <a:tc>
                  <a:txBody>
                    <a:bodyPr/>
                    <a:lstStyle/>
                    <a:p>
                      <a:pPr algn="ctr">
                        <a:lnSpc>
                          <a:spcPct val="200000"/>
                        </a:lnSpc>
                        <a:spcAft>
                          <a:spcPts val="1000"/>
                        </a:spcAft>
                      </a:pPr>
                      <a:r>
                        <a:rPr lang="es-US" sz="1100">
                          <a:effectLst/>
                        </a:rPr>
                        <a:t>2 monitores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1024x768 pixeles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Q1000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6431686"/>
                  </a:ext>
                </a:extLst>
              </a:tr>
              <a:tr h="309873">
                <a:tc>
                  <a:txBody>
                    <a:bodyPr/>
                    <a:lstStyle/>
                    <a:p>
                      <a:pPr algn="ctr">
                        <a:lnSpc>
                          <a:spcPct val="200000"/>
                        </a:lnSpc>
                        <a:spcAft>
                          <a:spcPts val="1000"/>
                        </a:spcAft>
                      </a:pPr>
                      <a:r>
                        <a:rPr lang="es-US" sz="1100">
                          <a:effectLst/>
                        </a:rPr>
                        <a:t>Monitor táctil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Q950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380856"/>
                  </a:ext>
                </a:extLst>
              </a:tr>
              <a:tr h="309873">
                <a:tc>
                  <a:txBody>
                    <a:bodyPr/>
                    <a:lstStyle/>
                    <a:p>
                      <a:pPr algn="ctr">
                        <a:lnSpc>
                          <a:spcPct val="200000"/>
                        </a:lnSpc>
                        <a:spcAft>
                          <a:spcPts val="1000"/>
                        </a:spcAft>
                        <a:tabLst>
                          <a:tab pos="1219200" algn="l"/>
                        </a:tabLs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0021863"/>
                  </a:ext>
                </a:extLst>
              </a:tr>
              <a:tr h="309873">
                <a:tc>
                  <a:txBody>
                    <a:bodyPr/>
                    <a:lstStyle/>
                    <a:p>
                      <a:pPr algn="ctr">
                        <a:lnSpc>
                          <a:spcPct val="200000"/>
                        </a:lnSpc>
                        <a:spcAft>
                          <a:spcPts val="1000"/>
                        </a:spcAft>
                      </a:pPr>
                      <a:r>
                        <a:rPr lang="es-US" sz="1100">
                          <a:effectLst/>
                        </a:rPr>
                        <a:t>total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dirty="0">
                          <a:effectLst/>
                        </a:rPr>
                        <a:t>Q2694.5</a:t>
                      </a:r>
                      <a:endParaRPr lang="es-G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2493743"/>
                  </a:ext>
                </a:extLst>
              </a:tr>
            </a:tbl>
          </a:graphicData>
        </a:graphic>
      </p:graphicFrame>
      <p:sp>
        <p:nvSpPr>
          <p:cNvPr id="6" name="Rectangle 1">
            <a:extLst>
              <a:ext uri="{FF2B5EF4-FFF2-40B4-BE49-F238E27FC236}">
                <a16:creationId xmlns:a16="http://schemas.microsoft.com/office/drawing/2014/main" id="{5238BB25-4F01-4A22-9BB0-48A95D2EB734}"/>
              </a:ext>
            </a:extLst>
          </p:cNvPr>
          <p:cNvSpPr>
            <a:spLocks noChangeArrowheads="1"/>
          </p:cNvSpPr>
          <p:nvPr/>
        </p:nvSpPr>
        <p:spPr bwMode="auto">
          <a:xfrm>
            <a:off x="3223680" y="2867858"/>
            <a:ext cx="12491244" cy="49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GT"/>
          </a:p>
        </p:txBody>
      </p:sp>
    </p:spTree>
    <p:extLst>
      <p:ext uri="{BB962C8B-B14F-4D97-AF65-F5344CB8AC3E}">
        <p14:creationId xmlns:p14="http://schemas.microsoft.com/office/powerpoint/2010/main" val="100400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21</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Económica</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fontScale="85000" lnSpcReduction="10000"/>
          </a:bodyPr>
          <a:lstStyle/>
          <a:p>
            <a:pPr marL="0" indent="0">
              <a:lnSpc>
                <a:spcPct val="200000"/>
              </a:lnSpc>
              <a:spcBef>
                <a:spcPts val="200"/>
              </a:spcBef>
              <a:buNone/>
            </a:pPr>
            <a:r>
              <a:rPr lang="es-US" sz="1800" b="1" dirty="0">
                <a:effectLst/>
                <a:latin typeface="Arial" panose="020B0604020202020204" pitchFamily="34" charset="0"/>
                <a:ea typeface="Times New Roman" panose="02020603050405020304" pitchFamily="18" charset="0"/>
                <a:cs typeface="Times New Roman" panose="02020603050405020304" pitchFamily="18" charset="0"/>
              </a:rPr>
              <a:t> Costos de Personal</a:t>
            </a:r>
          </a:p>
          <a:p>
            <a:pPr marL="0" indent="0">
              <a:lnSpc>
                <a:spcPct val="200000"/>
              </a:lnSpc>
              <a:spcBef>
                <a:spcPts val="200"/>
              </a:spcBef>
              <a:buNone/>
            </a:pPr>
            <a:r>
              <a:rPr lang="es-US" sz="1800" dirty="0">
                <a:effectLst/>
                <a:latin typeface="Arial" panose="020B0604020202020204" pitchFamily="34" charset="0"/>
                <a:ea typeface="Calibri" panose="020F0502020204030204" pitchFamily="34" charset="0"/>
                <a:cs typeface="Times New Roman" panose="02020603050405020304" pitchFamily="18" charset="0"/>
              </a:rPr>
              <a:t>La propuesta no estima que se deba realizar un gasto adicional en costos de personal, puesto que cuenta con un encargado en la caja que el mismo puede operar el sistema, también contando con meseros para poder ingresar el pedido</a:t>
            </a:r>
          </a:p>
          <a:p>
            <a:pPr marL="0" indent="0">
              <a:lnSpc>
                <a:spcPct val="200000"/>
              </a:lnSpc>
              <a:spcBef>
                <a:spcPts val="200"/>
              </a:spcBef>
              <a:buNone/>
            </a:pPr>
            <a:r>
              <a:rPr lang="es-GT" sz="1800" b="1" dirty="0">
                <a:effectLst/>
                <a:latin typeface="Arial" panose="020B0604020202020204" pitchFamily="34" charset="0"/>
                <a:ea typeface="Times New Roman" panose="02020603050405020304" pitchFamily="18" charset="0"/>
                <a:cs typeface="Times New Roman" panose="02020603050405020304" pitchFamily="18" charset="0"/>
              </a:rPr>
              <a:t>Costos de desarrollo</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200000"/>
              </a:lnSpc>
              <a:spcAft>
                <a:spcPts val="1000"/>
              </a:spcAft>
              <a:buNone/>
            </a:pPr>
            <a:r>
              <a:rPr lang="es-US" sz="1800" dirty="0">
                <a:effectLst/>
                <a:latin typeface="Arial" panose="020B0604020202020204" pitchFamily="34" charset="0"/>
                <a:ea typeface="Calibri" panose="020F0502020204030204" pitchFamily="34" charset="0"/>
                <a:cs typeface="Times New Roman" panose="02020603050405020304" pitchFamily="18" charset="0"/>
              </a:rPr>
              <a:t>Tomando en cuenta que la Universidad Rafael Landívar recalca que para los proyectos los estudiantes no pueden hacer ningún cobro por que los estudiantes están optando a un título de ingeniero en informática y en sistemas no se le incurrirá en ningún gasto en desarrollo </a:t>
            </a:r>
            <a:endParaRPr lang="es-US" dirty="0">
              <a:effectLst/>
              <a:latin typeface="Arial" panose="020B060402020202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1359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610A3E8-B2CB-4268-9862-B55D31135FE2}"/>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5588EF4A-A2C2-4FF1-A83C-77156F13BCD2}"/>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D27518B8-D6A4-40E4-B909-0A1788A7191B}"/>
              </a:ext>
            </a:extLst>
          </p:cNvPr>
          <p:cNvSpPr>
            <a:spLocks noGrp="1"/>
          </p:cNvSpPr>
          <p:nvPr>
            <p:ph type="sldNum" sz="quarter" idx="12"/>
          </p:nvPr>
        </p:nvSpPr>
        <p:spPr/>
        <p:txBody>
          <a:bodyPr/>
          <a:lstStyle/>
          <a:p>
            <a:fld id="{CE7809C5-EAA0-BC41-804F-8C0058248A03}" type="slidenum">
              <a:rPr lang="en-GB" smtClean="0"/>
              <a:pPr/>
              <a:t>22</a:t>
            </a:fld>
            <a:endParaRPr lang="en-GB" dirty="0"/>
          </a:p>
        </p:txBody>
      </p:sp>
      <p:pic>
        <p:nvPicPr>
          <p:cNvPr id="9" name="Marcador de contenido 8">
            <a:extLst>
              <a:ext uri="{FF2B5EF4-FFF2-40B4-BE49-F238E27FC236}">
                <a16:creationId xmlns:a16="http://schemas.microsoft.com/office/drawing/2014/main" id="{DF0D88F7-8426-4217-A79C-41B74FB21DA3}"/>
              </a:ext>
            </a:extLst>
          </p:cNvPr>
          <p:cNvPicPr>
            <a:picLocks noGrp="1" noChangeAspect="1"/>
          </p:cNvPicPr>
          <p:nvPr>
            <p:ph idx="1"/>
          </p:nvPr>
        </p:nvPicPr>
        <p:blipFill>
          <a:blip r:embed="rId2"/>
          <a:stretch>
            <a:fillRect/>
          </a:stretch>
        </p:blipFill>
        <p:spPr>
          <a:xfrm>
            <a:off x="2209800" y="254318"/>
            <a:ext cx="8295211" cy="6353945"/>
          </a:xfrm>
        </p:spPr>
      </p:pic>
    </p:spTree>
    <p:extLst>
      <p:ext uri="{BB962C8B-B14F-4D97-AF65-F5344CB8AC3E}">
        <p14:creationId xmlns:p14="http://schemas.microsoft.com/office/powerpoint/2010/main" val="3342707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23</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a:xfrm>
            <a:off x="491614" y="277658"/>
            <a:ext cx="8488680" cy="2336024"/>
          </a:xfrm>
        </p:spPr>
        <p:txBody>
          <a:bodyPr/>
          <a:lstStyle/>
          <a:p>
            <a:r>
              <a:rPr lang="es-GT" dirty="0"/>
              <a:t>Consenso en el momento de elegir el modelo de desarrollo a seguir</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865120"/>
            <a:ext cx="11147323" cy="3385514"/>
          </a:xfrm>
        </p:spPr>
        <p:txBody>
          <a:bodyPr>
            <a:normAutofit/>
          </a:bodyPr>
          <a:lstStyle/>
          <a:p>
            <a:pPr marL="0" indent="0">
              <a:lnSpc>
                <a:spcPct val="200000"/>
              </a:lnSpc>
              <a:spcBef>
                <a:spcPts val="200"/>
              </a:spcBef>
              <a:buNone/>
            </a:pPr>
            <a:r>
              <a:rPr lang="es-US" sz="1800" b="1" dirty="0">
                <a:effectLst/>
                <a:latin typeface="Arial" panose="020B0604020202020204" pitchFamily="34" charset="0"/>
                <a:ea typeface="Times New Roman" panose="02020603050405020304" pitchFamily="18" charset="0"/>
                <a:cs typeface="Times New Roman" panose="02020603050405020304" pitchFamily="18" charset="0"/>
              </a:rPr>
              <a:t> </a:t>
            </a:r>
            <a:r>
              <a:rPr lang="es-GT" sz="1800" dirty="0"/>
              <a:t>Entre varias opiniones de los integrantes de grupo se hablaba de utilizar el modelo en cascada para ser el modelo a de desarrollo a seguir puesto que era simple y no necesitábamos realizar muchos cambios en cualquier momento, puesto que se realiza de manera secuencial para realizar solo un moduló a desarrollar, pero la finalidad a cual queríamos llegar para poder satisfacer las expectativas del cliente y así mismo poder entregar un software de calidad, basándonos en esto y este siendo un caso especial puesto que si deseamos retomar la programación del punto de venta completo nos beneficiara de una manera grande seguir el modelo SCRUM</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6789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F5383-4E0C-C842-A19B-9FE2981914CF}"/>
              </a:ext>
            </a:extLst>
          </p:cNvPr>
          <p:cNvSpPr>
            <a:spLocks noGrp="1"/>
          </p:cNvSpPr>
          <p:nvPr>
            <p:ph type="ftr" sz="quarter" idx="11"/>
          </p:nvPr>
        </p:nvSpPr>
        <p:spPr/>
        <p:txBody>
          <a:bodyPr/>
          <a:lstStyle/>
          <a:p>
            <a:r>
              <a:rPr lang="en-GB" dirty="0"/>
              <a:t>Your Footer Here</a:t>
            </a:r>
          </a:p>
        </p:txBody>
      </p:sp>
      <p:sp>
        <p:nvSpPr>
          <p:cNvPr id="4" name="Title 3">
            <a:extLst>
              <a:ext uri="{FF2B5EF4-FFF2-40B4-BE49-F238E27FC236}">
                <a16:creationId xmlns:a16="http://schemas.microsoft.com/office/drawing/2014/main" id="{B860B229-2EEB-3547-8202-5D888527A238}"/>
              </a:ext>
            </a:extLst>
          </p:cNvPr>
          <p:cNvSpPr>
            <a:spLocks noGrp="1"/>
          </p:cNvSpPr>
          <p:nvPr>
            <p:ph type="title"/>
          </p:nvPr>
        </p:nvSpPr>
        <p:spPr>
          <a:xfrm>
            <a:off x="2895601" y="2625429"/>
            <a:ext cx="6400800" cy="1168695"/>
          </a:xfrm>
        </p:spPr>
        <p:txBody>
          <a:bodyPr/>
          <a:lstStyle/>
          <a:p>
            <a:r>
              <a:rPr lang="es-GT" dirty="0"/>
              <a:t>DIAGRAMAS UML</a:t>
            </a:r>
            <a:endParaRPr lang="en-US" dirty="0"/>
          </a:p>
        </p:txBody>
      </p:sp>
    </p:spTree>
    <p:extLst>
      <p:ext uri="{BB962C8B-B14F-4D97-AF65-F5344CB8AC3E}">
        <p14:creationId xmlns:p14="http://schemas.microsoft.com/office/powerpoint/2010/main" val="3125168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25</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dirty="0"/>
              <a:t>Diagramas Caso de Uso</a:t>
            </a:r>
          </a:p>
        </p:txBody>
      </p:sp>
    </p:spTree>
    <p:extLst>
      <p:ext uri="{BB962C8B-B14F-4D97-AF65-F5344CB8AC3E}">
        <p14:creationId xmlns:p14="http://schemas.microsoft.com/office/powerpoint/2010/main" val="837781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3"/>
          <a:srcRect l="30498"/>
          <a:stretch/>
        </p:blipFill>
        <p:spPr>
          <a:xfrm rot="10800000" flipV="1">
            <a:off x="8764942" y="857618"/>
            <a:ext cx="3427060" cy="5041804"/>
          </a:xfrm>
          <a:prstGeom prst="rect">
            <a:avLst/>
          </a:prstGeom>
          <a:effectLst>
            <a:outerShdw blurRad="914400" sx="120000" sy="120000" algn="ctr" rotWithShape="0">
              <a:prstClr val="black">
                <a:alpha val="69000"/>
              </a:prstClr>
            </a:outerShdw>
          </a:effectLst>
        </p:spPr>
      </p:pic>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26</a:t>
            </a:fld>
            <a:endParaRPr lang="en-GB" dirty="0"/>
          </a:p>
        </p:txBody>
      </p:sp>
      <p:pic>
        <p:nvPicPr>
          <p:cNvPr id="28" name="Imagen 27" descr="Diagrama&#10;&#10;Descripción generada automáticamente">
            <a:extLst>
              <a:ext uri="{FF2B5EF4-FFF2-40B4-BE49-F238E27FC236}">
                <a16:creationId xmlns:a16="http://schemas.microsoft.com/office/drawing/2014/main" id="{3BB865C2-4E06-4B49-9185-22FDDC0D4956}"/>
              </a:ext>
            </a:extLst>
          </p:cNvPr>
          <p:cNvPicPr>
            <a:picLocks noChangeAspect="1"/>
          </p:cNvPicPr>
          <p:nvPr/>
        </p:nvPicPr>
        <p:blipFill rotWithShape="1">
          <a:blip r:embed="rId4"/>
          <a:srcRect b="21458"/>
          <a:stretch/>
        </p:blipFill>
        <p:spPr>
          <a:xfrm>
            <a:off x="1591407" y="646274"/>
            <a:ext cx="6724650" cy="5464492"/>
          </a:xfrm>
          <a:prstGeom prst="rect">
            <a:avLst/>
          </a:prstGeom>
        </p:spPr>
      </p:pic>
    </p:spTree>
    <p:extLst>
      <p:ext uri="{BB962C8B-B14F-4D97-AF65-F5344CB8AC3E}">
        <p14:creationId xmlns:p14="http://schemas.microsoft.com/office/powerpoint/2010/main" val="43680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27</a:t>
            </a:fld>
            <a:endParaRPr lang="en-GB" dirty="0"/>
          </a:p>
        </p:txBody>
      </p:sp>
      <p:pic>
        <p:nvPicPr>
          <p:cNvPr id="6" name="Imagen 5" descr="Diagrama&#10;&#10;Descripción generada automáticamente">
            <a:extLst>
              <a:ext uri="{FF2B5EF4-FFF2-40B4-BE49-F238E27FC236}">
                <a16:creationId xmlns:a16="http://schemas.microsoft.com/office/drawing/2014/main" id="{E077B605-E180-476C-80D0-F5D7F6CB0607}"/>
              </a:ext>
            </a:extLst>
          </p:cNvPr>
          <p:cNvPicPr>
            <a:picLocks noChangeAspect="1"/>
          </p:cNvPicPr>
          <p:nvPr/>
        </p:nvPicPr>
        <p:blipFill>
          <a:blip r:embed="rId4"/>
          <a:stretch>
            <a:fillRect/>
          </a:stretch>
        </p:blipFill>
        <p:spPr>
          <a:xfrm>
            <a:off x="2764313" y="1175446"/>
            <a:ext cx="7331089" cy="4390262"/>
          </a:xfrm>
          <a:prstGeom prst="rect">
            <a:avLst/>
          </a:prstGeom>
        </p:spPr>
      </p:pic>
      <p:sp>
        <p:nvSpPr>
          <p:cNvPr id="7" name="CuadroTexto 6">
            <a:extLst>
              <a:ext uri="{FF2B5EF4-FFF2-40B4-BE49-F238E27FC236}">
                <a16:creationId xmlns:a16="http://schemas.microsoft.com/office/drawing/2014/main" id="{3B88AD52-863F-4552-AE86-CB1E2FEBBBF2}"/>
              </a:ext>
            </a:extLst>
          </p:cNvPr>
          <p:cNvSpPr txBox="1"/>
          <p:nvPr/>
        </p:nvSpPr>
        <p:spPr>
          <a:xfrm>
            <a:off x="5104435" y="1269142"/>
            <a:ext cx="3048965" cy="523220"/>
          </a:xfrm>
          <a:prstGeom prst="rect">
            <a:avLst/>
          </a:prstGeom>
          <a:solidFill>
            <a:schemeClr val="bg1"/>
          </a:solidFill>
        </p:spPr>
        <p:txBody>
          <a:bodyPr wrap="square" rtlCol="0">
            <a:spAutoFit/>
          </a:bodyPr>
          <a:lstStyle/>
          <a:p>
            <a:pPr algn="ctr"/>
            <a:r>
              <a:rPr lang="es-GT" sz="1400" dirty="0"/>
              <a:t>Caso de Uso: Control de Mesa Restaurante</a:t>
            </a:r>
          </a:p>
        </p:txBody>
      </p:sp>
    </p:spTree>
    <p:extLst>
      <p:ext uri="{BB962C8B-B14F-4D97-AF65-F5344CB8AC3E}">
        <p14:creationId xmlns:p14="http://schemas.microsoft.com/office/powerpoint/2010/main" val="3882337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3"/>
          <a:srcRect l="30498"/>
          <a:stretch/>
        </p:blipFill>
        <p:spPr>
          <a:xfrm rot="10800000" flipV="1">
            <a:off x="8764942" y="857618"/>
            <a:ext cx="3427060" cy="5041804"/>
          </a:xfrm>
          <a:prstGeom prst="rect">
            <a:avLst/>
          </a:prstGeom>
          <a:effectLst>
            <a:outerShdw blurRad="914400" sx="120000" sy="120000" algn="ctr" rotWithShape="0">
              <a:prstClr val="black">
                <a:alpha val="69000"/>
              </a:prstClr>
            </a:outerShdw>
          </a:effectLst>
        </p:spPr>
      </p:pic>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28</a:t>
            </a:fld>
            <a:endParaRPr lang="en-GB" dirty="0"/>
          </a:p>
        </p:txBody>
      </p:sp>
      <p:pic>
        <p:nvPicPr>
          <p:cNvPr id="3" name="Imagen 2" descr="Diagrama&#10;&#10;Descripción generada automáticamente">
            <a:extLst>
              <a:ext uri="{FF2B5EF4-FFF2-40B4-BE49-F238E27FC236}">
                <a16:creationId xmlns:a16="http://schemas.microsoft.com/office/drawing/2014/main" id="{17723114-246F-4C03-9BEE-312EED6AE440}"/>
              </a:ext>
            </a:extLst>
          </p:cNvPr>
          <p:cNvPicPr>
            <a:picLocks noChangeAspect="1"/>
          </p:cNvPicPr>
          <p:nvPr/>
        </p:nvPicPr>
        <p:blipFill>
          <a:blip r:embed="rId4"/>
          <a:stretch>
            <a:fillRect/>
          </a:stretch>
        </p:blipFill>
        <p:spPr>
          <a:xfrm>
            <a:off x="1534549" y="600691"/>
            <a:ext cx="6880246" cy="5755665"/>
          </a:xfrm>
          <a:prstGeom prst="rect">
            <a:avLst/>
          </a:prstGeom>
        </p:spPr>
      </p:pic>
      <p:sp>
        <p:nvSpPr>
          <p:cNvPr id="7" name="CuadroTexto 6">
            <a:extLst>
              <a:ext uri="{FF2B5EF4-FFF2-40B4-BE49-F238E27FC236}">
                <a16:creationId xmlns:a16="http://schemas.microsoft.com/office/drawing/2014/main" id="{F599859B-6C3E-409C-A1D0-2FC02B6D9E29}"/>
              </a:ext>
            </a:extLst>
          </p:cNvPr>
          <p:cNvSpPr txBox="1"/>
          <p:nvPr/>
        </p:nvSpPr>
        <p:spPr>
          <a:xfrm>
            <a:off x="3727049" y="1030682"/>
            <a:ext cx="2368952" cy="523220"/>
          </a:xfrm>
          <a:prstGeom prst="rect">
            <a:avLst/>
          </a:prstGeom>
          <a:solidFill>
            <a:schemeClr val="bg1"/>
          </a:solidFill>
        </p:spPr>
        <p:txBody>
          <a:bodyPr wrap="square" rtlCol="0">
            <a:spAutoFit/>
          </a:bodyPr>
          <a:lstStyle/>
          <a:p>
            <a:pPr algn="ctr"/>
            <a:r>
              <a:rPr lang="es-GT" sz="1400" dirty="0"/>
              <a:t>Caso de Uso Cotización Restaurante</a:t>
            </a:r>
          </a:p>
        </p:txBody>
      </p:sp>
    </p:spTree>
    <p:extLst>
      <p:ext uri="{BB962C8B-B14F-4D97-AF65-F5344CB8AC3E}">
        <p14:creationId xmlns:p14="http://schemas.microsoft.com/office/powerpoint/2010/main" val="1665887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agrama&#10;&#10;Descripción generada automáticamente">
            <a:extLst>
              <a:ext uri="{FF2B5EF4-FFF2-40B4-BE49-F238E27FC236}">
                <a16:creationId xmlns:a16="http://schemas.microsoft.com/office/drawing/2014/main" id="{2FFEC3DC-D5A4-4D58-BC2B-B025D2FEB760}"/>
              </a:ext>
            </a:extLst>
          </p:cNvPr>
          <p:cNvPicPr>
            <a:picLocks noChangeAspect="1"/>
          </p:cNvPicPr>
          <p:nvPr/>
        </p:nvPicPr>
        <p:blipFill rotWithShape="1">
          <a:blip r:embed="rId3"/>
          <a:srcRect t="11223" b="15775"/>
          <a:stretch/>
        </p:blipFill>
        <p:spPr>
          <a:xfrm>
            <a:off x="2946668" y="767679"/>
            <a:ext cx="7178340" cy="5116011"/>
          </a:xfrm>
          <a:prstGeom prst="rect">
            <a:avLst/>
          </a:prstGeom>
        </p:spPr>
      </p:pic>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4"/>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29</a:t>
            </a:fld>
            <a:endParaRPr lang="en-GB" dirty="0"/>
          </a:p>
        </p:txBody>
      </p:sp>
      <p:sp>
        <p:nvSpPr>
          <p:cNvPr id="7" name="CuadroTexto 6">
            <a:extLst>
              <a:ext uri="{FF2B5EF4-FFF2-40B4-BE49-F238E27FC236}">
                <a16:creationId xmlns:a16="http://schemas.microsoft.com/office/drawing/2014/main" id="{3B88AD52-863F-4552-AE86-CB1E2FEBBBF2}"/>
              </a:ext>
            </a:extLst>
          </p:cNvPr>
          <p:cNvSpPr txBox="1"/>
          <p:nvPr/>
        </p:nvSpPr>
        <p:spPr>
          <a:xfrm>
            <a:off x="6366075" y="1030682"/>
            <a:ext cx="2377633" cy="523220"/>
          </a:xfrm>
          <a:prstGeom prst="rect">
            <a:avLst/>
          </a:prstGeom>
          <a:solidFill>
            <a:schemeClr val="bg1"/>
          </a:solidFill>
        </p:spPr>
        <p:txBody>
          <a:bodyPr wrap="square" rtlCol="0">
            <a:spAutoFit/>
          </a:bodyPr>
          <a:lstStyle/>
          <a:p>
            <a:pPr algn="ctr"/>
            <a:r>
              <a:rPr lang="es-GT" sz="1400" dirty="0"/>
              <a:t>Caso de Uso Inventario Restaurante</a:t>
            </a:r>
          </a:p>
        </p:txBody>
      </p:sp>
    </p:spTree>
    <p:extLst>
      <p:ext uri="{BB962C8B-B14F-4D97-AF65-F5344CB8AC3E}">
        <p14:creationId xmlns:p14="http://schemas.microsoft.com/office/powerpoint/2010/main" val="2967853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p:txBody>
          <a:bodyPr/>
          <a:lstStyle/>
          <a:p>
            <a:r>
              <a:rPr lang="es-PE" dirty="0"/>
              <a:t>Descripción</a:t>
            </a:r>
            <a:r>
              <a:rPr lang="en-US" dirty="0"/>
              <a:t> General</a:t>
            </a:r>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1791247"/>
            <a:ext cx="8751570" cy="3832805"/>
          </a:xfrm>
        </p:spPr>
        <p:txBody>
          <a:bodyPr>
            <a:normAutofit/>
          </a:bodyPr>
          <a:lstStyle/>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Nombre de la empresa</a:t>
            </a:r>
            <a:r>
              <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Restaurante de comida típica Calle Real</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Ubicación</a:t>
            </a:r>
            <a:r>
              <a:rPr lang="es-GT" sz="1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4ta calle D12-09 zona 1 Quetzaltenango</a:t>
            </a: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Descripción general: </a:t>
            </a:r>
            <a:r>
              <a:rPr lang="es-GT"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Es un restaurante con 2 años de funcionamiento </a:t>
            </a:r>
            <a:r>
              <a:rPr lang="es-GT" sz="1800" dirty="0">
                <a:effectLst/>
                <a:latin typeface="Arial" panose="020B0604020202020204" pitchFamily="34" charset="0"/>
                <a:ea typeface="Calibri" panose="020F0502020204030204" pitchFamily="34" charset="0"/>
              </a:rPr>
              <a:t>inspirado en las raíces  guatemaltecas su entorno es totalmente colonial, Actualmente el menú es estacionario y variado, tomando gastronomía extranjera y nacional</a:t>
            </a:r>
            <a:endPar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50000"/>
              </a:lnSpc>
              <a:spcAft>
                <a:spcPts val="1000"/>
              </a:spcAft>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767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10;&#10;Descripción generada automáticamente">
            <a:extLst>
              <a:ext uri="{FF2B5EF4-FFF2-40B4-BE49-F238E27FC236}">
                <a16:creationId xmlns:a16="http://schemas.microsoft.com/office/drawing/2014/main" id="{F83A2545-82E0-466B-82CE-EEAFB6D5A534}"/>
              </a:ext>
            </a:extLst>
          </p:cNvPr>
          <p:cNvPicPr>
            <a:picLocks noChangeAspect="1"/>
          </p:cNvPicPr>
          <p:nvPr/>
        </p:nvPicPr>
        <p:blipFill rotWithShape="1">
          <a:blip r:embed="rId3"/>
          <a:srcRect b="10152"/>
          <a:stretch/>
        </p:blipFill>
        <p:spPr>
          <a:xfrm>
            <a:off x="1865042" y="329177"/>
            <a:ext cx="6642349" cy="6164397"/>
          </a:xfrm>
          <a:prstGeom prst="rect">
            <a:avLst/>
          </a:prstGeom>
        </p:spPr>
      </p:pic>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4"/>
          <a:srcRect l="30498"/>
          <a:stretch/>
        </p:blipFill>
        <p:spPr>
          <a:xfrm rot="10800000" flipV="1">
            <a:off x="8764942" y="857618"/>
            <a:ext cx="3427060" cy="5041804"/>
          </a:xfrm>
          <a:prstGeom prst="rect">
            <a:avLst/>
          </a:prstGeom>
          <a:effectLst>
            <a:outerShdw blurRad="914400" sx="120000" sy="120000" algn="ctr" rotWithShape="0">
              <a:prstClr val="black">
                <a:alpha val="69000"/>
              </a:prstClr>
            </a:outerShdw>
          </a:effectLst>
        </p:spPr>
      </p:pic>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30</a:t>
            </a:fld>
            <a:endParaRPr lang="en-GB" dirty="0"/>
          </a:p>
        </p:txBody>
      </p:sp>
      <p:sp>
        <p:nvSpPr>
          <p:cNvPr id="7" name="CuadroTexto 6">
            <a:extLst>
              <a:ext uri="{FF2B5EF4-FFF2-40B4-BE49-F238E27FC236}">
                <a16:creationId xmlns:a16="http://schemas.microsoft.com/office/drawing/2014/main" id="{F599859B-6C3E-409C-A1D0-2FC02B6D9E29}"/>
              </a:ext>
            </a:extLst>
          </p:cNvPr>
          <p:cNvSpPr txBox="1"/>
          <p:nvPr/>
        </p:nvSpPr>
        <p:spPr>
          <a:xfrm>
            <a:off x="3510988" y="364426"/>
            <a:ext cx="2970835" cy="523220"/>
          </a:xfrm>
          <a:prstGeom prst="rect">
            <a:avLst/>
          </a:prstGeom>
          <a:solidFill>
            <a:schemeClr val="bg1"/>
          </a:solidFill>
        </p:spPr>
        <p:txBody>
          <a:bodyPr wrap="square" rtlCol="0">
            <a:spAutoFit/>
          </a:bodyPr>
          <a:lstStyle/>
          <a:p>
            <a:pPr algn="ctr"/>
            <a:r>
              <a:rPr lang="es-GT" sz="1400" dirty="0"/>
              <a:t>Caso de Uso: Modulo Manejo de Información restaurante</a:t>
            </a:r>
          </a:p>
        </p:txBody>
      </p:sp>
    </p:spTree>
    <p:extLst>
      <p:ext uri="{BB962C8B-B14F-4D97-AF65-F5344CB8AC3E}">
        <p14:creationId xmlns:p14="http://schemas.microsoft.com/office/powerpoint/2010/main" val="2377994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31</a:t>
            </a:fld>
            <a:endParaRPr lang="en-GB" dirty="0"/>
          </a:p>
        </p:txBody>
      </p:sp>
      <p:pic>
        <p:nvPicPr>
          <p:cNvPr id="6" name="Imagen 5" descr="Diagrama&#10;&#10;Descripción generada automáticamente">
            <a:extLst>
              <a:ext uri="{FF2B5EF4-FFF2-40B4-BE49-F238E27FC236}">
                <a16:creationId xmlns:a16="http://schemas.microsoft.com/office/drawing/2014/main" id="{E22F9323-0EAD-4377-9FC3-DCC0E35B811D}"/>
              </a:ext>
            </a:extLst>
          </p:cNvPr>
          <p:cNvPicPr>
            <a:picLocks noChangeAspect="1"/>
          </p:cNvPicPr>
          <p:nvPr/>
        </p:nvPicPr>
        <p:blipFill rotWithShape="1">
          <a:blip r:embed="rId4"/>
          <a:srcRect b="9536"/>
          <a:stretch/>
        </p:blipFill>
        <p:spPr>
          <a:xfrm>
            <a:off x="3427010" y="152326"/>
            <a:ext cx="5337980" cy="6204030"/>
          </a:xfrm>
          <a:prstGeom prst="rect">
            <a:avLst/>
          </a:prstGeom>
        </p:spPr>
      </p:pic>
    </p:spTree>
    <p:extLst>
      <p:ext uri="{BB962C8B-B14F-4D97-AF65-F5344CB8AC3E}">
        <p14:creationId xmlns:p14="http://schemas.microsoft.com/office/powerpoint/2010/main" val="1679313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32</a:t>
            </a:fld>
            <a:endParaRPr lang="en-GB" dirty="0"/>
          </a:p>
        </p:txBody>
      </p:sp>
      <p:pic>
        <p:nvPicPr>
          <p:cNvPr id="6" name="Imagen 5" descr="Diagrama&#10;&#10;Descripción generada automáticamente">
            <a:extLst>
              <a:ext uri="{FF2B5EF4-FFF2-40B4-BE49-F238E27FC236}">
                <a16:creationId xmlns:a16="http://schemas.microsoft.com/office/drawing/2014/main" id="{E22F9323-0EAD-4377-9FC3-DCC0E35B811D}"/>
              </a:ext>
            </a:extLst>
          </p:cNvPr>
          <p:cNvPicPr>
            <a:picLocks noChangeAspect="1"/>
          </p:cNvPicPr>
          <p:nvPr/>
        </p:nvPicPr>
        <p:blipFill rotWithShape="1">
          <a:blip r:embed="rId4"/>
          <a:srcRect b="9536"/>
          <a:stretch/>
        </p:blipFill>
        <p:spPr>
          <a:xfrm>
            <a:off x="3427010" y="152326"/>
            <a:ext cx="5337980" cy="6204030"/>
          </a:xfrm>
          <a:prstGeom prst="rect">
            <a:avLst/>
          </a:prstGeom>
        </p:spPr>
      </p:pic>
    </p:spTree>
    <p:extLst>
      <p:ext uri="{BB962C8B-B14F-4D97-AF65-F5344CB8AC3E}">
        <p14:creationId xmlns:p14="http://schemas.microsoft.com/office/powerpoint/2010/main" val="3536741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33</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dirty="0"/>
              <a:t>Escenarios de Caso de Uso o tarjetas CRC</a:t>
            </a:r>
          </a:p>
        </p:txBody>
      </p:sp>
    </p:spTree>
    <p:extLst>
      <p:ext uri="{BB962C8B-B14F-4D97-AF65-F5344CB8AC3E}">
        <p14:creationId xmlns:p14="http://schemas.microsoft.com/office/powerpoint/2010/main" val="1227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34</a:t>
            </a:fld>
            <a:endParaRPr lang="en-GB" dirty="0"/>
          </a:p>
        </p:txBody>
      </p:sp>
      <p:pic>
        <p:nvPicPr>
          <p:cNvPr id="6" name="Imagen 5">
            <a:extLst>
              <a:ext uri="{FF2B5EF4-FFF2-40B4-BE49-F238E27FC236}">
                <a16:creationId xmlns:a16="http://schemas.microsoft.com/office/drawing/2014/main" id="{A0725067-6647-49E6-9619-972C092B5C35}"/>
              </a:ext>
            </a:extLst>
          </p:cNvPr>
          <p:cNvPicPr>
            <a:picLocks noChangeAspect="1"/>
          </p:cNvPicPr>
          <p:nvPr/>
        </p:nvPicPr>
        <p:blipFill>
          <a:blip r:embed="rId3"/>
          <a:stretch>
            <a:fillRect/>
          </a:stretch>
        </p:blipFill>
        <p:spPr>
          <a:xfrm>
            <a:off x="4318106" y="0"/>
            <a:ext cx="3555787" cy="6858000"/>
          </a:xfrm>
          <a:prstGeom prst="rect">
            <a:avLst/>
          </a:prstGeom>
        </p:spPr>
      </p:pic>
    </p:spTree>
    <p:extLst>
      <p:ext uri="{BB962C8B-B14F-4D97-AF65-F5344CB8AC3E}">
        <p14:creationId xmlns:p14="http://schemas.microsoft.com/office/powerpoint/2010/main" val="3085649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35</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actividades</a:t>
            </a:r>
          </a:p>
        </p:txBody>
      </p:sp>
    </p:spTree>
    <p:extLst>
      <p:ext uri="{BB962C8B-B14F-4D97-AF65-F5344CB8AC3E}">
        <p14:creationId xmlns:p14="http://schemas.microsoft.com/office/powerpoint/2010/main" val="1652158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36</a:t>
            </a:fld>
            <a:endParaRPr lang="en-GB" dirty="0"/>
          </a:p>
        </p:txBody>
      </p:sp>
      <p:pic>
        <p:nvPicPr>
          <p:cNvPr id="3" name="Imagen 2">
            <a:extLst>
              <a:ext uri="{FF2B5EF4-FFF2-40B4-BE49-F238E27FC236}">
                <a16:creationId xmlns:a16="http://schemas.microsoft.com/office/drawing/2014/main" id="{B8AFAC51-D03F-46F0-8F22-C116B11B941D}"/>
              </a:ext>
            </a:extLst>
          </p:cNvPr>
          <p:cNvPicPr>
            <a:picLocks noChangeAspect="1"/>
          </p:cNvPicPr>
          <p:nvPr/>
        </p:nvPicPr>
        <p:blipFill>
          <a:blip r:embed="rId3"/>
          <a:stretch>
            <a:fillRect/>
          </a:stretch>
        </p:blipFill>
        <p:spPr>
          <a:xfrm>
            <a:off x="3253448" y="0"/>
            <a:ext cx="5685103" cy="6858000"/>
          </a:xfrm>
          <a:prstGeom prst="rect">
            <a:avLst/>
          </a:prstGeom>
        </p:spPr>
      </p:pic>
    </p:spTree>
    <p:extLst>
      <p:ext uri="{BB962C8B-B14F-4D97-AF65-F5344CB8AC3E}">
        <p14:creationId xmlns:p14="http://schemas.microsoft.com/office/powerpoint/2010/main" val="634962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37</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Secuencia</a:t>
            </a:r>
          </a:p>
        </p:txBody>
      </p:sp>
    </p:spTree>
    <p:extLst>
      <p:ext uri="{BB962C8B-B14F-4D97-AF65-F5344CB8AC3E}">
        <p14:creationId xmlns:p14="http://schemas.microsoft.com/office/powerpoint/2010/main" val="3410157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38</a:t>
            </a:fld>
            <a:endParaRPr lang="en-GB" dirty="0"/>
          </a:p>
        </p:txBody>
      </p:sp>
      <p:pic>
        <p:nvPicPr>
          <p:cNvPr id="5" name="Imagen 4">
            <a:extLst>
              <a:ext uri="{FF2B5EF4-FFF2-40B4-BE49-F238E27FC236}">
                <a16:creationId xmlns:a16="http://schemas.microsoft.com/office/drawing/2014/main" id="{ABD6FD4F-EF76-4879-9BAF-018C81FE79CF}"/>
              </a:ext>
            </a:extLst>
          </p:cNvPr>
          <p:cNvPicPr>
            <a:picLocks noChangeAspect="1"/>
          </p:cNvPicPr>
          <p:nvPr/>
        </p:nvPicPr>
        <p:blipFill>
          <a:blip r:embed="rId3"/>
          <a:stretch>
            <a:fillRect/>
          </a:stretch>
        </p:blipFill>
        <p:spPr>
          <a:xfrm>
            <a:off x="1948224" y="115154"/>
            <a:ext cx="7913407" cy="6606327"/>
          </a:xfrm>
          <a:prstGeom prst="rect">
            <a:avLst/>
          </a:prstGeom>
        </p:spPr>
      </p:pic>
    </p:spTree>
    <p:extLst>
      <p:ext uri="{BB962C8B-B14F-4D97-AF65-F5344CB8AC3E}">
        <p14:creationId xmlns:p14="http://schemas.microsoft.com/office/powerpoint/2010/main" val="126401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39</a:t>
            </a:fld>
            <a:endParaRPr lang="en-GB" dirty="0"/>
          </a:p>
        </p:txBody>
      </p:sp>
      <p:pic>
        <p:nvPicPr>
          <p:cNvPr id="3" name="Imagen 2">
            <a:extLst>
              <a:ext uri="{FF2B5EF4-FFF2-40B4-BE49-F238E27FC236}">
                <a16:creationId xmlns:a16="http://schemas.microsoft.com/office/drawing/2014/main" id="{7529E955-5676-4E5F-B018-7E0EB6A31818}"/>
              </a:ext>
            </a:extLst>
          </p:cNvPr>
          <p:cNvPicPr>
            <a:picLocks noChangeAspect="1"/>
          </p:cNvPicPr>
          <p:nvPr/>
        </p:nvPicPr>
        <p:blipFill>
          <a:blip r:embed="rId3"/>
          <a:stretch>
            <a:fillRect/>
          </a:stretch>
        </p:blipFill>
        <p:spPr>
          <a:xfrm>
            <a:off x="2639028" y="136519"/>
            <a:ext cx="6093732" cy="6364064"/>
          </a:xfrm>
          <a:prstGeom prst="rect">
            <a:avLst/>
          </a:prstGeom>
        </p:spPr>
      </p:pic>
    </p:spTree>
    <p:extLst>
      <p:ext uri="{BB962C8B-B14F-4D97-AF65-F5344CB8AC3E}">
        <p14:creationId xmlns:p14="http://schemas.microsoft.com/office/powerpoint/2010/main" val="12883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r>
              <a:rPr lang="es-GT" dirty="0"/>
              <a:t>Cómo surgió la idea del sistema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Dificultad de llevar un control a mano</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al atender a las personas</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Facturación</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y dificultad a la hora de cotizaciones para eventos o catering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9547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40</a:t>
            </a:fld>
            <a:endParaRPr lang="en-GB" dirty="0"/>
          </a:p>
        </p:txBody>
      </p:sp>
      <p:pic>
        <p:nvPicPr>
          <p:cNvPr id="5" name="Imagen 4">
            <a:extLst>
              <a:ext uri="{FF2B5EF4-FFF2-40B4-BE49-F238E27FC236}">
                <a16:creationId xmlns:a16="http://schemas.microsoft.com/office/drawing/2014/main" id="{18885293-ECC1-4C78-AE6A-15707A038FE0}"/>
              </a:ext>
            </a:extLst>
          </p:cNvPr>
          <p:cNvPicPr>
            <a:picLocks noChangeAspect="1"/>
          </p:cNvPicPr>
          <p:nvPr/>
        </p:nvPicPr>
        <p:blipFill>
          <a:blip r:embed="rId3"/>
          <a:stretch>
            <a:fillRect/>
          </a:stretch>
        </p:blipFill>
        <p:spPr>
          <a:xfrm>
            <a:off x="2407535" y="103593"/>
            <a:ext cx="7340410" cy="6617888"/>
          </a:xfrm>
          <a:prstGeom prst="rect">
            <a:avLst/>
          </a:prstGeom>
        </p:spPr>
      </p:pic>
    </p:spTree>
    <p:extLst>
      <p:ext uri="{BB962C8B-B14F-4D97-AF65-F5344CB8AC3E}">
        <p14:creationId xmlns:p14="http://schemas.microsoft.com/office/powerpoint/2010/main" val="2879285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41</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Flujo de Datos</a:t>
            </a:r>
          </a:p>
        </p:txBody>
      </p:sp>
    </p:spTree>
    <p:extLst>
      <p:ext uri="{BB962C8B-B14F-4D97-AF65-F5344CB8AC3E}">
        <p14:creationId xmlns:p14="http://schemas.microsoft.com/office/powerpoint/2010/main" val="93467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42</a:t>
            </a:fld>
            <a:endParaRPr lang="en-GB" dirty="0"/>
          </a:p>
        </p:txBody>
      </p:sp>
      <p:pic>
        <p:nvPicPr>
          <p:cNvPr id="3" name="Imagen 2" descr="Diagrama&#10;&#10;Descripción generada automáticamente">
            <a:extLst>
              <a:ext uri="{FF2B5EF4-FFF2-40B4-BE49-F238E27FC236}">
                <a16:creationId xmlns:a16="http://schemas.microsoft.com/office/drawing/2014/main" id="{939BB0DA-CB05-4B23-8EF9-70A00B95B8DE}"/>
              </a:ext>
            </a:extLst>
          </p:cNvPr>
          <p:cNvPicPr>
            <a:picLocks noChangeAspect="1"/>
          </p:cNvPicPr>
          <p:nvPr/>
        </p:nvPicPr>
        <p:blipFill>
          <a:blip r:embed="rId3"/>
          <a:stretch>
            <a:fillRect/>
          </a:stretch>
        </p:blipFill>
        <p:spPr>
          <a:xfrm>
            <a:off x="1975198" y="1123829"/>
            <a:ext cx="8241604" cy="4610341"/>
          </a:xfrm>
          <a:prstGeom prst="rect">
            <a:avLst/>
          </a:prstGeom>
        </p:spPr>
      </p:pic>
    </p:spTree>
    <p:extLst>
      <p:ext uri="{BB962C8B-B14F-4D97-AF65-F5344CB8AC3E}">
        <p14:creationId xmlns:p14="http://schemas.microsoft.com/office/powerpoint/2010/main" val="4072605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43</a:t>
            </a:fld>
            <a:endParaRPr lang="en-GB" dirty="0"/>
          </a:p>
        </p:txBody>
      </p:sp>
      <p:pic>
        <p:nvPicPr>
          <p:cNvPr id="5" name="Imagen 4" descr="Diagrama&#10;&#10;Descripción generada automáticamente">
            <a:extLst>
              <a:ext uri="{FF2B5EF4-FFF2-40B4-BE49-F238E27FC236}">
                <a16:creationId xmlns:a16="http://schemas.microsoft.com/office/drawing/2014/main" id="{747986B8-DE8B-4F31-9C26-F2AD764B06F4}"/>
              </a:ext>
            </a:extLst>
          </p:cNvPr>
          <p:cNvPicPr>
            <a:picLocks noChangeAspect="1"/>
          </p:cNvPicPr>
          <p:nvPr/>
        </p:nvPicPr>
        <p:blipFill>
          <a:blip r:embed="rId3"/>
          <a:stretch>
            <a:fillRect/>
          </a:stretch>
        </p:blipFill>
        <p:spPr>
          <a:xfrm>
            <a:off x="2004579" y="0"/>
            <a:ext cx="8182841" cy="6858000"/>
          </a:xfrm>
          <a:prstGeom prst="rect">
            <a:avLst/>
          </a:prstGeom>
        </p:spPr>
      </p:pic>
    </p:spTree>
    <p:extLst>
      <p:ext uri="{BB962C8B-B14F-4D97-AF65-F5344CB8AC3E}">
        <p14:creationId xmlns:p14="http://schemas.microsoft.com/office/powerpoint/2010/main" val="1583290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2463525"/>
            <a:ext cx="9144000" cy="1046440"/>
          </a:xfrm>
        </p:spPr>
        <p:txBody>
          <a:bodyPr/>
          <a:lstStyle/>
          <a:p>
            <a:r>
              <a:rPr lang="en-US" dirty="0">
                <a:solidFill>
                  <a:srgbClr val="222A35"/>
                </a:solidFill>
              </a:rPr>
              <a:t>Thank You !</a:t>
            </a:r>
            <a:endParaRPr lang="en-US" dirty="0"/>
          </a:p>
        </p:txBody>
      </p:sp>
      <p:sp>
        <p:nvSpPr>
          <p:cNvPr id="6" name="Rectángulo 5">
            <a:extLst>
              <a:ext uri="{FF2B5EF4-FFF2-40B4-BE49-F238E27FC236}">
                <a16:creationId xmlns:a16="http://schemas.microsoft.com/office/drawing/2014/main" id="{B3C6790A-E254-4D2F-B689-F5A4BC4B4193}"/>
              </a:ext>
            </a:extLst>
          </p:cNvPr>
          <p:cNvSpPr/>
          <p:nvPr/>
        </p:nvSpPr>
        <p:spPr>
          <a:xfrm>
            <a:off x="3102639" y="2263470"/>
            <a:ext cx="5986721" cy="1446550"/>
          </a:xfrm>
          <a:prstGeom prst="rect">
            <a:avLst/>
          </a:prstGeom>
          <a:noFill/>
        </p:spPr>
        <p:txBody>
          <a:bodyPr wrap="square" lIns="91440" tIns="45720" rIns="91440" bIns="45720">
            <a:spAutoFit/>
          </a:bodyPr>
          <a:lstStyle/>
          <a:p>
            <a:pPr algn="ctr"/>
            <a:r>
              <a:rPr lang="es-ES" sz="8800" b="1" cap="none" spc="0" dirty="0">
                <a:ln w="22225">
                  <a:solidFill>
                    <a:schemeClr val="accent2"/>
                  </a:solidFill>
                  <a:prstDash val="solid"/>
                </a:ln>
                <a:solidFill>
                  <a:schemeClr val="accent2">
                    <a:lumMod val="40000"/>
                    <a:lumOff val="60000"/>
                  </a:schemeClr>
                </a:solidFill>
                <a:effectLst/>
              </a:rPr>
              <a:t>Gracias!</a:t>
            </a:r>
          </a:p>
        </p:txBody>
      </p:sp>
    </p:spTree>
    <p:extLst>
      <p:ext uri="{BB962C8B-B14F-4D97-AF65-F5344CB8AC3E}">
        <p14:creationId xmlns:p14="http://schemas.microsoft.com/office/powerpoint/2010/main" val="231427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5</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Aft>
                <a:spcPts val="1000"/>
              </a:spcAft>
              <a:buNone/>
            </a:pPr>
            <a:r>
              <a:rPr lang="es-US" sz="1800" dirty="0">
                <a:effectLst/>
                <a:latin typeface="Arial" panose="020B0604020202020204" pitchFamily="34" charset="0"/>
                <a:ea typeface="Calibri" panose="020F0502020204030204" pitchFamily="34" charset="0"/>
              </a:rPr>
              <a:t>Actualmente el restaurante cuenta con servicio de mesas, con capacidad para 40 personas, es un servicio inclusivo, con espacio para personas con discapacidad, atendiendo las necesidades especiales de los comensales, contando con variedad de opciones para los mismos, incorporando variedad de carnes y lácteos especiales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071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E700-A49A-C74F-9A21-0423E13AC169}"/>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BE41A59E-878D-C94D-B6EB-DDB2B1DB2E17}"/>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6</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Organigrama</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graphicFrame>
        <p:nvGraphicFramePr>
          <p:cNvPr id="19" name="Diagrama 18">
            <a:extLst>
              <a:ext uri="{FF2B5EF4-FFF2-40B4-BE49-F238E27FC236}">
                <a16:creationId xmlns:a16="http://schemas.microsoft.com/office/drawing/2014/main" id="{925BDE94-BE3A-40BB-9EBE-C5A668CF5A15}"/>
              </a:ext>
            </a:extLst>
          </p:cNvPr>
          <p:cNvGraphicFramePr/>
          <p:nvPr>
            <p:extLst>
              <p:ext uri="{D42A27DB-BD31-4B8C-83A1-F6EECF244321}">
                <p14:modId xmlns:p14="http://schemas.microsoft.com/office/powerpoint/2010/main" val="3377339914"/>
              </p:ext>
            </p:extLst>
          </p:nvPr>
        </p:nvGraphicFramePr>
        <p:xfrm>
          <a:off x="2433892" y="1725611"/>
          <a:ext cx="6021850" cy="3890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2609572">
            <a:off x="8996797" y="3022140"/>
            <a:ext cx="1679524" cy="2250562"/>
          </a:xfrm>
          <a:prstGeom prst="rect">
            <a:avLst/>
          </a:prstGeom>
          <a:effectLst>
            <a:outerShdw blurRad="266700" dist="38100" dir="2700000" sx="102000" sy="102000" algn="tl" rotWithShape="0">
              <a:prstClr val="black">
                <a:alpha val="31000"/>
              </a:prstClr>
            </a:outerShdw>
          </a:effectLst>
        </p:spPr>
      </p:pic>
      <p:pic>
        <p:nvPicPr>
          <p:cNvPr id="23" name="Picture 9" descr="A close up of a flower&#10;&#10;Description automatically generated">
            <a:extLst>
              <a:ext uri="{FF2B5EF4-FFF2-40B4-BE49-F238E27FC236}">
                <a16:creationId xmlns:a16="http://schemas.microsoft.com/office/drawing/2014/main" id="{B9E7C51E-B97F-41C7-AAB3-637557A6B31B}"/>
              </a:ext>
            </a:extLst>
          </p:cNvPr>
          <p:cNvPicPr>
            <a:picLocks noChangeAspect="1"/>
          </p:cNvPicPr>
          <p:nvPr/>
        </p:nvPicPr>
        <p:blipFill>
          <a:blip r:embed="rId3"/>
          <a:stretch>
            <a:fillRect/>
          </a:stretch>
        </p:blipFill>
        <p:spPr>
          <a:xfrm rot="6717612">
            <a:off x="9849752" y="4031430"/>
            <a:ext cx="1679524" cy="2250562"/>
          </a:xfrm>
          <a:prstGeom prst="rect">
            <a:avLst/>
          </a:prstGeom>
          <a:effectLst>
            <a:outerShdw blurRad="266700" dist="38100" dir="2700000" sx="102000" sy="102000" algn="tl" rotWithShape="0">
              <a:prstClr val="black">
                <a:alpha val="31000"/>
              </a:prstClr>
            </a:outerShdw>
          </a:effectLst>
        </p:spPr>
      </p:pic>
    </p:spTree>
    <p:extLst>
      <p:ext uri="{BB962C8B-B14F-4D97-AF65-F5344CB8AC3E}">
        <p14:creationId xmlns:p14="http://schemas.microsoft.com/office/powerpoint/2010/main" val="67518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7</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Bef>
                <a:spcPts val="200"/>
              </a:spcBef>
              <a:buNone/>
            </a:pPr>
            <a:r>
              <a:rPr lang="es-GT" sz="1800" dirty="0">
                <a:effectLst/>
                <a:latin typeface="Arial" panose="020B0604020202020204" pitchFamily="34" charset="0"/>
                <a:ea typeface="Calibri" panose="020F0502020204030204" pitchFamily="34" charset="0"/>
                <a:cs typeface="Times New Roman" panose="02020603050405020304" pitchFamily="18" charset="0"/>
              </a:rPr>
              <a:t>Actualmente se maneja un menú único de desayunos, y un menú variado de almuerzos, los cuales se distribuyen a manera de no repetir todos los días un mismo platillo y aburrir a los comensales, las recetas en su mayoría son tradicionales.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662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8</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Almacenaje de productos.</a:t>
            </a:r>
            <a:endParaRPr lang="es-GT" sz="18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a:lnSpc>
                <a:spcPct val="200000"/>
              </a:lnSpc>
              <a:spcBef>
                <a:spcPts val="200"/>
              </a:spcBef>
            </a:pPr>
            <a:r>
              <a:rPr lang="es-GT" sz="1800" dirty="0">
                <a:effectLst/>
                <a:latin typeface="Arial" panose="020B0604020202020204" pitchFamily="34" charset="0"/>
                <a:ea typeface="Calibri" panose="020F0502020204030204" pitchFamily="34" charset="0"/>
                <a:cs typeface="Times New Roman" panose="02020603050405020304" pitchFamily="18" charset="0"/>
              </a:rPr>
              <a:t>Luego de la recepción y revisión de productos se procederá a almacenaje de estos.</a:t>
            </a:r>
          </a:p>
          <a:p>
            <a:pPr>
              <a:lnSpc>
                <a:spcPct val="200000"/>
              </a:lnSpc>
              <a:spcBef>
                <a:spcPts val="200"/>
              </a:spcBef>
            </a:pPr>
            <a:r>
              <a:rPr lang="es-ES" sz="1800" dirty="0">
                <a:effectLst/>
                <a:latin typeface="Arial" panose="020B0604020202020204" pitchFamily="34" charset="0"/>
                <a:ea typeface="Calibri" panose="020F0502020204030204" pitchFamily="34" charset="0"/>
                <a:cs typeface="Times New Roman" panose="02020603050405020304" pitchFamily="18" charset="0"/>
              </a:rPr>
              <a:t>Se clasificarán en perecederos y no perecederos, </a:t>
            </a:r>
            <a:r>
              <a:rPr lang="es-ES" sz="1800" dirty="0">
                <a:effectLst/>
                <a:latin typeface="Arial" panose="020B0604020202020204" pitchFamily="34" charset="0"/>
                <a:ea typeface="Calibri" panose="020F0502020204030204" pitchFamily="34" charset="0"/>
              </a:rPr>
              <a:t>Perecederos: A temperatura ambiente, No perecederos: El frío se utiliza para almacenar gran variedad de alimentos, cocinados y, por supuesto, los congelados y ultracongelados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Bef>
                <a:spcPts val="200"/>
              </a:spcBef>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609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9</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Servicios y catering</a:t>
            </a:r>
            <a:endPar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200000"/>
              </a:lnSpc>
              <a:spcBef>
                <a:spcPts val="200"/>
              </a:spcBef>
              <a:buNone/>
            </a:pPr>
            <a:r>
              <a:rPr lang="es-GT"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El restaurante a parte de dedicarse a las funciones ya mencionadas, esta también realiza el servicio de catering y servicio para eventos externos al de la localidad del Restaurante, variando asi los precios dependiendo de que tipo de evento sea. </a:t>
            </a:r>
            <a:endParaRPr lang="es-GT" sz="1800"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4707343"/>
      </p:ext>
    </p:extLst>
  </p:cSld>
  <p:clrMapOvr>
    <a:masterClrMapping/>
  </p:clrMapOvr>
</p:sld>
</file>

<file path=ppt/theme/theme1.xml><?xml version="1.0" encoding="utf-8"?>
<a:theme xmlns:a="http://schemas.openxmlformats.org/drawingml/2006/main" name="NETWORK by Showeet.com">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4340</TotalTime>
  <Words>1986</Words>
  <Application>Microsoft Office PowerPoint</Application>
  <PresentationFormat>Panorámica</PresentationFormat>
  <Paragraphs>279</Paragraphs>
  <Slides>44</Slides>
  <Notes>43</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44</vt:i4>
      </vt:variant>
    </vt:vector>
  </HeadingPairs>
  <TitlesOfParts>
    <vt:vector size="50" baseType="lpstr">
      <vt:lpstr>Arial</vt:lpstr>
      <vt:lpstr>Calibri</vt:lpstr>
      <vt:lpstr>Calibri Light</vt:lpstr>
      <vt:lpstr>Symbol</vt:lpstr>
      <vt:lpstr>NETWORK by Showeet.com</vt:lpstr>
      <vt:lpstr>showeet</vt:lpstr>
      <vt:lpstr>Sistema “Calle Real”</vt:lpstr>
      <vt:lpstr>Restaurante de comida Típica “Calle Real”</vt:lpstr>
      <vt:lpstr>Descripción General</vt:lpstr>
      <vt:lpstr>Cómo surgió la idea del sistema </vt:lpstr>
      <vt:lpstr>Funcionamiento de la empresa </vt:lpstr>
      <vt:lpstr>Organigrama </vt:lpstr>
      <vt:lpstr>Funcionamiento de la empresa </vt:lpstr>
      <vt:lpstr>Funcionamiento de la empresa </vt:lpstr>
      <vt:lpstr>Funcionamiento de la empresa </vt:lpstr>
      <vt:lpstr>Modelado del negocio </vt:lpstr>
      <vt:lpstr>Alcances y Objetivos</vt:lpstr>
      <vt:lpstr>Objetivos del proyecto</vt:lpstr>
      <vt:lpstr>Objetivos del proyecto</vt:lpstr>
      <vt:lpstr>Alcances</vt:lpstr>
      <vt:lpstr>Estudios de Factibilidad </vt:lpstr>
      <vt:lpstr>Factibilidad Operacional</vt:lpstr>
      <vt:lpstr>Factibilidad Legal</vt:lpstr>
      <vt:lpstr>Factibilidad Legal</vt:lpstr>
      <vt:lpstr>Factibilidad Técnica</vt:lpstr>
      <vt:lpstr>Factibilidad Técnica</vt:lpstr>
      <vt:lpstr>Factibilidad Económica</vt:lpstr>
      <vt:lpstr>Presentación de PowerPoint</vt:lpstr>
      <vt:lpstr>Consenso en el momento de elegir el modelo de desarrollo a seguir</vt:lpstr>
      <vt:lpstr>DIAGRAMAS UML</vt:lpstr>
      <vt:lpstr>Diagramas Caso de Uso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Escenarios de Caso de Uso o tarjetas CRC</vt:lpstr>
      <vt:lpstr>Presentación de PowerPoint</vt:lpstr>
      <vt:lpstr>Diagrama de actividades</vt:lpstr>
      <vt:lpstr>Presentación de PowerPoint</vt:lpstr>
      <vt:lpstr>Diagrama de Secuencia</vt:lpstr>
      <vt:lpstr>Presentación de PowerPoint</vt:lpstr>
      <vt:lpstr>Presentación de PowerPoint</vt:lpstr>
      <vt:lpstr>Presentación de PowerPoint</vt:lpstr>
      <vt:lpstr>Diagrama de Flujo de Datos</vt:lpstr>
      <vt:lpstr>Presentación de PowerPoint</vt:lpstr>
      <vt:lpstr>Presentación de PowerPoint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WOODEN LOGS</dc:title>
  <dc:creator>showeet.com</dc:creator>
  <dc:description>© Copyright Showeet.com</dc:description>
  <cp:lastModifiedBy>fredy mateo</cp:lastModifiedBy>
  <cp:revision>12</cp:revision>
  <dcterms:created xsi:type="dcterms:W3CDTF">2019-03-08T01:17:39Z</dcterms:created>
  <dcterms:modified xsi:type="dcterms:W3CDTF">2021-04-28T04:40:53Z</dcterms:modified>
  <cp:category>Templates</cp:category>
</cp:coreProperties>
</file>